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76" r:id="rId2"/>
    <p:sldId id="277" r:id="rId3"/>
    <p:sldId id="594" r:id="rId4"/>
    <p:sldId id="593" r:id="rId5"/>
    <p:sldId id="606" r:id="rId6"/>
    <p:sldId id="608" r:id="rId7"/>
    <p:sldId id="609" r:id="rId8"/>
    <p:sldId id="616" r:id="rId9"/>
    <p:sldId id="617" r:id="rId10"/>
    <p:sldId id="618" r:id="rId11"/>
    <p:sldId id="619" r:id="rId12"/>
    <p:sldId id="620" r:id="rId13"/>
    <p:sldId id="603" r:id="rId14"/>
    <p:sldId id="290" r:id="rId15"/>
    <p:sldId id="604" r:id="rId16"/>
    <p:sldId id="615" r:id="rId17"/>
    <p:sldId id="328" r:id="rId18"/>
    <p:sldId id="329" r:id="rId19"/>
    <p:sldId id="641" r:id="rId20"/>
    <p:sldId id="264" r:id="rId21"/>
    <p:sldId id="265" r:id="rId22"/>
    <p:sldId id="299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1133" r:id="rId34"/>
    <p:sldId id="1134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0F139-183F-485E-9103-8569189256A9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30E3C-8839-4FE3-9616-5E1C35F2D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3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49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02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52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02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7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84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34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93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24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08E17-779D-49CC-A93B-2DF8E9CEE59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7CCA1C7-64B2-4914-BDF0-FFF8E6401A5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73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3E6032-ACA6-4692-B28F-77385E719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7690" b="-1"/>
          <a:stretch/>
        </p:blipFill>
        <p:spPr>
          <a:xfrm>
            <a:off x="4267201" y="2286001"/>
            <a:ext cx="3792341" cy="2895601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3" r="58397" b="12141"/>
          <a:stretch>
            <a:fillRect/>
          </a:stretch>
        </p:blipFill>
        <p:spPr bwMode="auto">
          <a:xfrm>
            <a:off x="2391786" y="693364"/>
            <a:ext cx="3247015" cy="983037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7" t="44872" r="1166" b="10229"/>
          <a:stretch>
            <a:fillRect/>
          </a:stretch>
        </p:blipFill>
        <p:spPr bwMode="auto">
          <a:xfrm>
            <a:off x="6400800" y="685800"/>
            <a:ext cx="3177316" cy="10668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6B336-6FE8-4808-9F3C-60A37A8CA5D6}"/>
              </a:ext>
            </a:extLst>
          </p:cNvPr>
          <p:cNvSpPr txBox="1"/>
          <p:nvPr/>
        </p:nvSpPr>
        <p:spPr>
          <a:xfrm>
            <a:off x="239152" y="250195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9B388-2982-4B95-AAA3-13BC01C0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9" y="422031"/>
            <a:ext cx="10874326" cy="505030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69F5AF-DEA2-48B2-82AC-3B3E000E3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84" y="3429000"/>
            <a:ext cx="3713871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التأكيد على عروبة</a:t>
            </a:r>
            <a:r>
              <a:rPr kumimoji="0" lang="ar-EG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الجزر الثلاث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8127C84-FAB7-4F24-B81C-55923AC02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059" y="4005821"/>
            <a:ext cx="6609471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التأكيد على أن بريطانيا تخلت عن هذه الجزر بعد أن كانت تحتلها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12E5749-E5A7-4EFD-ACBF-E7B86B16A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807" y="4516653"/>
            <a:ext cx="5850988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التأكيد دائماً على الحل السلمي لهذا النزاع بين الدولتين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21084-0350-486E-8CC3-0FFF7E5F25FA}"/>
              </a:ext>
            </a:extLst>
          </p:cNvPr>
          <p:cNvSpPr txBox="1"/>
          <p:nvPr/>
        </p:nvSpPr>
        <p:spPr>
          <a:xfrm>
            <a:off x="239152" y="0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C968950-73C0-4927-B70F-E6F792FBD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921" y="5093474"/>
            <a:ext cx="5850988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تقديم الأدلة على عروبة هذه الجزر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8D000-018F-4358-8C3F-F7E631526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9" y="449705"/>
            <a:ext cx="11830928" cy="541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65AB7C-8FD1-4742-8E85-7CCDC51FEE8B}"/>
              </a:ext>
            </a:extLst>
          </p:cNvPr>
          <p:cNvSpPr txBox="1"/>
          <p:nvPr/>
        </p:nvSpPr>
        <p:spPr>
          <a:xfrm>
            <a:off x="239152" y="0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87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A66B3-D4CE-4EAE-A747-B0179959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5" y="557972"/>
            <a:ext cx="11788726" cy="5463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5DE1649-1027-4D58-A8C5-F5609DDC3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216" y="1164101"/>
            <a:ext cx="2489981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EG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قضية </a:t>
            </a:r>
            <a:r>
              <a:rPr kumimoji="0" lang="ar-EG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الجزر الثلاث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A5470E3-AABE-411C-B0E1-17F8C92B9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957" y="2317652"/>
            <a:ext cx="6100688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مفاوضات ثنائية :- </a:t>
            </a: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الحل السلمي للنزاع على</a:t>
            </a:r>
            <a:r>
              <a:rPr kumimoji="0" lang="ar-EG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الجزر الثلاث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BB5CA25-96BB-4246-B01C-2267C83B1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18" y="2317651"/>
            <a:ext cx="5244903" cy="604054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جامعة الدول العربية :- </a:t>
            </a:r>
            <a:r>
              <a:rPr lang="ar-EG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منظمة يشترك فيها الدول العربية فقط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2FBE032-422F-442E-85EB-D229553DE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397" y="3248778"/>
            <a:ext cx="6886134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القيم الوطنية :- </a:t>
            </a: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الوطنية</a:t>
            </a:r>
            <a:r>
              <a:rPr kumimoji="0" lang="ar-EG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الروابط التاريخية – المصالح المشتركة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A1924DD-A5BF-4C12-8BC6-B1B8ED581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397" y="4098161"/>
            <a:ext cx="6886134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حقيقة تاريخية :- </a:t>
            </a: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الجزر</a:t>
            </a:r>
            <a:r>
              <a:rPr kumimoji="0" lang="ar-EG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الثلاث جزء لا يتجزء من وطننا العربي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B08320-CA1D-44D5-A448-E914B77C4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05" y="5249054"/>
            <a:ext cx="9779389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EG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الأسباب هي </a:t>
            </a: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:- </a:t>
            </a:r>
            <a:r>
              <a:rPr lang="ar-EG" alt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الروابط التاريخية – المصالح المشتركة – علاقات الصداقة – حسن الجوار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CC0B8-54D8-40B1-B69F-D284549EBD19}"/>
              </a:ext>
            </a:extLst>
          </p:cNvPr>
          <p:cNvSpPr txBox="1"/>
          <p:nvPr/>
        </p:nvSpPr>
        <p:spPr>
          <a:xfrm>
            <a:off x="239152" y="71691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5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4FDD2-B004-4776-861C-98CFFAEA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809" y="197878"/>
            <a:ext cx="6965193" cy="56894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A9CD2A-9852-41F7-94AC-0D0074D5BB02}"/>
              </a:ext>
            </a:extLst>
          </p:cNvPr>
          <p:cNvSpPr/>
          <p:nvPr/>
        </p:nvSpPr>
        <p:spPr>
          <a:xfrm>
            <a:off x="9580101" y="149900"/>
            <a:ext cx="1350499" cy="7731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b="1" dirty="0">
                <a:solidFill>
                  <a:srgbClr val="FF0000"/>
                </a:solidFill>
              </a:rPr>
              <a:t>طنب الكبرى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DA10E4-F28A-4907-BF2B-1E621CECF0FA}"/>
              </a:ext>
            </a:extLst>
          </p:cNvPr>
          <p:cNvSpPr/>
          <p:nvPr/>
        </p:nvSpPr>
        <p:spPr>
          <a:xfrm>
            <a:off x="7495736" y="197878"/>
            <a:ext cx="1350499" cy="7731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b="1" dirty="0">
                <a:solidFill>
                  <a:srgbClr val="FF0000"/>
                </a:solidFill>
              </a:rPr>
              <a:t>طنب الصغري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7C6637-D5CB-4E94-BE42-EF347B377CAE}"/>
              </a:ext>
            </a:extLst>
          </p:cNvPr>
          <p:cNvSpPr/>
          <p:nvPr/>
        </p:nvSpPr>
        <p:spPr>
          <a:xfrm>
            <a:off x="8649287" y="829408"/>
            <a:ext cx="1350499" cy="7731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000" b="1" dirty="0">
                <a:solidFill>
                  <a:srgbClr val="FF0000"/>
                </a:solidFill>
              </a:rPr>
              <a:t>أبو موسى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object 40">
            <a:extLst>
              <a:ext uri="{FF2B5EF4-FFF2-40B4-BE49-F238E27FC236}">
                <a16:creationId xmlns:a16="http://schemas.microsoft.com/office/drawing/2014/main" id="{111A293B-92E1-44CA-B2CB-E836824429C9}"/>
              </a:ext>
            </a:extLst>
          </p:cNvPr>
          <p:cNvSpPr/>
          <p:nvPr/>
        </p:nvSpPr>
        <p:spPr>
          <a:xfrm>
            <a:off x="305822" y="202876"/>
            <a:ext cx="4615161" cy="1684480"/>
          </a:xfrm>
          <a:custGeom>
            <a:avLst/>
            <a:gdLst/>
            <a:ahLst/>
            <a:cxnLst/>
            <a:rect l="l" t="t" r="r" b="b"/>
            <a:pathLst>
              <a:path w="4339590" h="2306320">
                <a:moveTo>
                  <a:pt x="394871" y="759303"/>
                </a:moveTo>
                <a:lnTo>
                  <a:pt x="389609" y="719233"/>
                </a:lnTo>
                <a:lnTo>
                  <a:pt x="388850" y="679624"/>
                </a:lnTo>
                <a:lnTo>
                  <a:pt x="392444" y="640616"/>
                </a:lnTo>
                <a:lnTo>
                  <a:pt x="400242" y="602354"/>
                </a:lnTo>
                <a:lnTo>
                  <a:pt x="412095" y="564977"/>
                </a:lnTo>
                <a:lnTo>
                  <a:pt x="427853" y="528630"/>
                </a:lnTo>
                <a:lnTo>
                  <a:pt x="447367" y="493453"/>
                </a:lnTo>
                <a:lnTo>
                  <a:pt x="470488" y="459589"/>
                </a:lnTo>
                <a:lnTo>
                  <a:pt x="497065" y="427181"/>
                </a:lnTo>
                <a:lnTo>
                  <a:pt x="526951" y="396369"/>
                </a:lnTo>
                <a:lnTo>
                  <a:pt x="559995" y="367297"/>
                </a:lnTo>
                <a:lnTo>
                  <a:pt x="596048" y="340106"/>
                </a:lnTo>
                <a:lnTo>
                  <a:pt x="634961" y="314938"/>
                </a:lnTo>
                <a:lnTo>
                  <a:pt x="676584" y="291936"/>
                </a:lnTo>
                <a:lnTo>
                  <a:pt x="720769" y="271242"/>
                </a:lnTo>
                <a:lnTo>
                  <a:pt x="767365" y="252998"/>
                </a:lnTo>
                <a:lnTo>
                  <a:pt x="816223" y="237346"/>
                </a:lnTo>
                <a:lnTo>
                  <a:pt x="867195" y="224427"/>
                </a:lnTo>
                <a:lnTo>
                  <a:pt x="920130" y="214385"/>
                </a:lnTo>
                <a:lnTo>
                  <a:pt x="974880" y="207361"/>
                </a:lnTo>
                <a:lnTo>
                  <a:pt x="1025021" y="203772"/>
                </a:lnTo>
                <a:lnTo>
                  <a:pt x="1075148" y="202891"/>
                </a:lnTo>
                <a:lnTo>
                  <a:pt x="1125060" y="204690"/>
                </a:lnTo>
                <a:lnTo>
                  <a:pt x="1174554" y="209138"/>
                </a:lnTo>
                <a:lnTo>
                  <a:pt x="1223430" y="216206"/>
                </a:lnTo>
                <a:lnTo>
                  <a:pt x="1271486" y="225866"/>
                </a:lnTo>
                <a:lnTo>
                  <a:pt x="1318519" y="238087"/>
                </a:lnTo>
                <a:lnTo>
                  <a:pt x="1364328" y="252842"/>
                </a:lnTo>
                <a:lnTo>
                  <a:pt x="1408712" y="270099"/>
                </a:lnTo>
                <a:lnTo>
                  <a:pt x="1435036" y="237956"/>
                </a:lnTo>
                <a:lnTo>
                  <a:pt x="1464904" y="208314"/>
                </a:lnTo>
                <a:lnTo>
                  <a:pt x="1498013" y="181240"/>
                </a:lnTo>
                <a:lnTo>
                  <a:pt x="1534059" y="156802"/>
                </a:lnTo>
                <a:lnTo>
                  <a:pt x="1572741" y="135067"/>
                </a:lnTo>
                <a:lnTo>
                  <a:pt x="1613753" y="116102"/>
                </a:lnTo>
                <a:lnTo>
                  <a:pt x="1656795" y="99974"/>
                </a:lnTo>
                <a:lnTo>
                  <a:pt x="1701561" y="86751"/>
                </a:lnTo>
                <a:lnTo>
                  <a:pt x="1747751" y="76501"/>
                </a:lnTo>
                <a:lnTo>
                  <a:pt x="1795059" y="69290"/>
                </a:lnTo>
                <a:lnTo>
                  <a:pt x="1843184" y="65185"/>
                </a:lnTo>
                <a:lnTo>
                  <a:pt x="1891822" y="64255"/>
                </a:lnTo>
                <a:lnTo>
                  <a:pt x="1940670" y="66566"/>
                </a:lnTo>
                <a:lnTo>
                  <a:pt x="1989426" y="72186"/>
                </a:lnTo>
                <a:lnTo>
                  <a:pt x="2037785" y="81182"/>
                </a:lnTo>
                <a:lnTo>
                  <a:pt x="2085445" y="93621"/>
                </a:lnTo>
                <a:lnTo>
                  <a:pt x="2132104" y="109571"/>
                </a:lnTo>
                <a:lnTo>
                  <a:pt x="2197556" y="139353"/>
                </a:lnTo>
                <a:lnTo>
                  <a:pt x="2256437" y="175611"/>
                </a:lnTo>
                <a:lnTo>
                  <a:pt x="2281869" y="143471"/>
                </a:lnTo>
                <a:lnTo>
                  <a:pt x="2311607" y="114288"/>
                </a:lnTo>
                <a:lnTo>
                  <a:pt x="2345210" y="88166"/>
                </a:lnTo>
                <a:lnTo>
                  <a:pt x="2382237" y="65214"/>
                </a:lnTo>
                <a:lnTo>
                  <a:pt x="2422247" y="45536"/>
                </a:lnTo>
                <a:lnTo>
                  <a:pt x="2464799" y="29241"/>
                </a:lnTo>
                <a:lnTo>
                  <a:pt x="2509452" y="16433"/>
                </a:lnTo>
                <a:lnTo>
                  <a:pt x="2555766" y="7219"/>
                </a:lnTo>
                <a:lnTo>
                  <a:pt x="2603298" y="1706"/>
                </a:lnTo>
                <a:lnTo>
                  <a:pt x="2651609" y="0"/>
                </a:lnTo>
                <a:lnTo>
                  <a:pt x="2700256" y="2207"/>
                </a:lnTo>
                <a:lnTo>
                  <a:pt x="2748800" y="8433"/>
                </a:lnTo>
                <a:lnTo>
                  <a:pt x="2796799" y="18786"/>
                </a:lnTo>
                <a:lnTo>
                  <a:pt x="2843812" y="33371"/>
                </a:lnTo>
                <a:lnTo>
                  <a:pt x="2887202" y="51411"/>
                </a:lnTo>
                <a:lnTo>
                  <a:pt x="2927378" y="72821"/>
                </a:lnTo>
                <a:lnTo>
                  <a:pt x="2963934" y="97397"/>
                </a:lnTo>
                <a:lnTo>
                  <a:pt x="2996466" y="124938"/>
                </a:lnTo>
                <a:lnTo>
                  <a:pt x="3032997" y="97009"/>
                </a:lnTo>
                <a:lnTo>
                  <a:pt x="3072666" y="72573"/>
                </a:lnTo>
                <a:lnTo>
                  <a:pt x="3115053" y="51654"/>
                </a:lnTo>
                <a:lnTo>
                  <a:pt x="3159740" y="34278"/>
                </a:lnTo>
                <a:lnTo>
                  <a:pt x="3206307" y="20469"/>
                </a:lnTo>
                <a:lnTo>
                  <a:pt x="3254337" y="10252"/>
                </a:lnTo>
                <a:lnTo>
                  <a:pt x="3303409" y="3652"/>
                </a:lnTo>
                <a:lnTo>
                  <a:pt x="3353106" y="694"/>
                </a:lnTo>
                <a:lnTo>
                  <a:pt x="3403008" y="1403"/>
                </a:lnTo>
                <a:lnTo>
                  <a:pt x="3452697" y="5803"/>
                </a:lnTo>
                <a:lnTo>
                  <a:pt x="3501753" y="13919"/>
                </a:lnTo>
                <a:lnTo>
                  <a:pt x="3549759" y="25777"/>
                </a:lnTo>
                <a:lnTo>
                  <a:pt x="3596295" y="41400"/>
                </a:lnTo>
                <a:lnTo>
                  <a:pt x="3640942" y="60814"/>
                </a:lnTo>
                <a:lnTo>
                  <a:pt x="3683282" y="84044"/>
                </a:lnTo>
                <a:lnTo>
                  <a:pt x="3731573" y="118038"/>
                </a:lnTo>
                <a:lnTo>
                  <a:pt x="3772647" y="156225"/>
                </a:lnTo>
                <a:lnTo>
                  <a:pt x="3806022" y="198015"/>
                </a:lnTo>
                <a:lnTo>
                  <a:pt x="3831215" y="242817"/>
                </a:lnTo>
                <a:lnTo>
                  <a:pt x="3847747" y="290038"/>
                </a:lnTo>
                <a:lnTo>
                  <a:pt x="3903172" y="303359"/>
                </a:lnTo>
                <a:lnTo>
                  <a:pt x="3955249" y="320571"/>
                </a:lnTo>
                <a:lnTo>
                  <a:pt x="4003749" y="341386"/>
                </a:lnTo>
                <a:lnTo>
                  <a:pt x="4048444" y="365512"/>
                </a:lnTo>
                <a:lnTo>
                  <a:pt x="4089103" y="392659"/>
                </a:lnTo>
                <a:lnTo>
                  <a:pt x="4125499" y="422537"/>
                </a:lnTo>
                <a:lnTo>
                  <a:pt x="4157402" y="454855"/>
                </a:lnTo>
                <a:lnTo>
                  <a:pt x="4184583" y="489324"/>
                </a:lnTo>
                <a:lnTo>
                  <a:pt x="4206813" y="525652"/>
                </a:lnTo>
                <a:lnTo>
                  <a:pt x="4223864" y="563549"/>
                </a:lnTo>
                <a:lnTo>
                  <a:pt x="4235507" y="602726"/>
                </a:lnTo>
                <a:lnTo>
                  <a:pt x="4241512" y="642891"/>
                </a:lnTo>
                <a:lnTo>
                  <a:pt x="4241650" y="683755"/>
                </a:lnTo>
                <a:lnTo>
                  <a:pt x="4235694" y="725026"/>
                </a:lnTo>
                <a:lnTo>
                  <a:pt x="4223413" y="766415"/>
                </a:lnTo>
                <a:lnTo>
                  <a:pt x="4205946" y="804920"/>
                </a:lnTo>
                <a:lnTo>
                  <a:pt x="4198902" y="817469"/>
                </a:lnTo>
                <a:lnTo>
                  <a:pt x="4232657" y="852221"/>
                </a:lnTo>
                <a:lnTo>
                  <a:pt x="4261717" y="888319"/>
                </a:lnTo>
                <a:lnTo>
                  <a:pt x="4286120" y="925556"/>
                </a:lnTo>
                <a:lnTo>
                  <a:pt x="4305903" y="963725"/>
                </a:lnTo>
                <a:lnTo>
                  <a:pt x="4321105" y="1002618"/>
                </a:lnTo>
                <a:lnTo>
                  <a:pt x="4331763" y="1042030"/>
                </a:lnTo>
                <a:lnTo>
                  <a:pt x="4337914" y="1081752"/>
                </a:lnTo>
                <a:lnTo>
                  <a:pt x="4339596" y="1121577"/>
                </a:lnTo>
                <a:lnTo>
                  <a:pt x="4336848" y="1161298"/>
                </a:lnTo>
                <a:lnTo>
                  <a:pt x="4329705" y="1200707"/>
                </a:lnTo>
                <a:lnTo>
                  <a:pt x="4318207" y="1239599"/>
                </a:lnTo>
                <a:lnTo>
                  <a:pt x="4302391" y="1277765"/>
                </a:lnTo>
                <a:lnTo>
                  <a:pt x="4282295" y="1314998"/>
                </a:lnTo>
                <a:lnTo>
                  <a:pt x="4257955" y="1351091"/>
                </a:lnTo>
                <a:lnTo>
                  <a:pt x="4229411" y="1385837"/>
                </a:lnTo>
                <a:lnTo>
                  <a:pt x="4196698" y="1419029"/>
                </a:lnTo>
                <a:lnTo>
                  <a:pt x="4159857" y="1450459"/>
                </a:lnTo>
                <a:lnTo>
                  <a:pt x="4118922" y="1479921"/>
                </a:lnTo>
                <a:lnTo>
                  <a:pt x="4073934" y="1507206"/>
                </a:lnTo>
                <a:lnTo>
                  <a:pt x="4033205" y="1528183"/>
                </a:lnTo>
                <a:lnTo>
                  <a:pt x="3990608" y="1546878"/>
                </a:lnTo>
                <a:lnTo>
                  <a:pt x="3946328" y="1563233"/>
                </a:lnTo>
                <a:lnTo>
                  <a:pt x="3900547" y="1577192"/>
                </a:lnTo>
                <a:lnTo>
                  <a:pt x="3853452" y="1588695"/>
                </a:lnTo>
                <a:lnTo>
                  <a:pt x="3805225" y="1597687"/>
                </a:lnTo>
                <a:lnTo>
                  <a:pt x="3756053" y="1604107"/>
                </a:lnTo>
                <a:lnTo>
                  <a:pt x="3752953" y="1644509"/>
                </a:lnTo>
                <a:lnTo>
                  <a:pt x="3744715" y="1683795"/>
                </a:lnTo>
                <a:lnTo>
                  <a:pt x="3731582" y="1721791"/>
                </a:lnTo>
                <a:lnTo>
                  <a:pt x="3713801" y="1758322"/>
                </a:lnTo>
                <a:lnTo>
                  <a:pt x="3691616" y="1793213"/>
                </a:lnTo>
                <a:lnTo>
                  <a:pt x="3665272" y="1826291"/>
                </a:lnTo>
                <a:lnTo>
                  <a:pt x="3635014" y="1857381"/>
                </a:lnTo>
                <a:lnTo>
                  <a:pt x="3601087" y="1886308"/>
                </a:lnTo>
                <a:lnTo>
                  <a:pt x="3563737" y="1912898"/>
                </a:lnTo>
                <a:lnTo>
                  <a:pt x="3523208" y="1936976"/>
                </a:lnTo>
                <a:lnTo>
                  <a:pt x="3479746" y="1958368"/>
                </a:lnTo>
                <a:lnTo>
                  <a:pt x="3433595" y="1976900"/>
                </a:lnTo>
                <a:lnTo>
                  <a:pt x="3385001" y="1992396"/>
                </a:lnTo>
                <a:lnTo>
                  <a:pt x="3334208" y="2004683"/>
                </a:lnTo>
                <a:lnTo>
                  <a:pt x="3281462" y="2013585"/>
                </a:lnTo>
                <a:lnTo>
                  <a:pt x="3227008" y="2018929"/>
                </a:lnTo>
                <a:lnTo>
                  <a:pt x="3171091" y="2020540"/>
                </a:lnTo>
                <a:lnTo>
                  <a:pt x="3117805" y="2018446"/>
                </a:lnTo>
                <a:lnTo>
                  <a:pt x="3065224" y="2012845"/>
                </a:lnTo>
                <a:lnTo>
                  <a:pt x="3013674" y="2003808"/>
                </a:lnTo>
                <a:lnTo>
                  <a:pt x="2963479" y="1991406"/>
                </a:lnTo>
                <a:lnTo>
                  <a:pt x="2914962" y="1975708"/>
                </a:lnTo>
                <a:lnTo>
                  <a:pt x="2868450" y="1956786"/>
                </a:lnTo>
                <a:lnTo>
                  <a:pt x="2851153" y="1993143"/>
                </a:lnTo>
                <a:lnTo>
                  <a:pt x="2830375" y="2027887"/>
                </a:lnTo>
                <a:lnTo>
                  <a:pt x="2806305" y="2060946"/>
                </a:lnTo>
                <a:lnTo>
                  <a:pt x="2779128" y="2092248"/>
                </a:lnTo>
                <a:lnTo>
                  <a:pt x="2749034" y="2121719"/>
                </a:lnTo>
                <a:lnTo>
                  <a:pt x="2716210" y="2149286"/>
                </a:lnTo>
                <a:lnTo>
                  <a:pt x="2680843" y="2174878"/>
                </a:lnTo>
                <a:lnTo>
                  <a:pt x="2643120" y="2198421"/>
                </a:lnTo>
                <a:lnTo>
                  <a:pt x="2603230" y="2219843"/>
                </a:lnTo>
                <a:lnTo>
                  <a:pt x="2561361" y="2239070"/>
                </a:lnTo>
                <a:lnTo>
                  <a:pt x="2517699" y="2256031"/>
                </a:lnTo>
                <a:lnTo>
                  <a:pt x="2472432" y="2270652"/>
                </a:lnTo>
                <a:lnTo>
                  <a:pt x="2425748" y="2282860"/>
                </a:lnTo>
                <a:lnTo>
                  <a:pt x="2377835" y="2292584"/>
                </a:lnTo>
                <a:lnTo>
                  <a:pt x="2328879" y="2299749"/>
                </a:lnTo>
                <a:lnTo>
                  <a:pt x="2279070" y="2304284"/>
                </a:lnTo>
                <a:lnTo>
                  <a:pt x="2228593" y="2306116"/>
                </a:lnTo>
                <a:lnTo>
                  <a:pt x="2177638" y="2305171"/>
                </a:lnTo>
                <a:lnTo>
                  <a:pt x="2126391" y="2301378"/>
                </a:lnTo>
                <a:lnTo>
                  <a:pt x="2075040" y="2294663"/>
                </a:lnTo>
                <a:lnTo>
                  <a:pt x="2023773" y="2284954"/>
                </a:lnTo>
                <a:lnTo>
                  <a:pt x="1968524" y="2270874"/>
                </a:lnTo>
                <a:lnTo>
                  <a:pt x="1915440" y="2253492"/>
                </a:lnTo>
                <a:lnTo>
                  <a:pt x="1864782" y="2232946"/>
                </a:lnTo>
                <a:lnTo>
                  <a:pt x="1816810" y="2209373"/>
                </a:lnTo>
                <a:lnTo>
                  <a:pt x="1771786" y="2182914"/>
                </a:lnTo>
                <a:lnTo>
                  <a:pt x="1729968" y="2153706"/>
                </a:lnTo>
                <a:lnTo>
                  <a:pt x="1691618" y="2121887"/>
                </a:lnTo>
                <a:lnTo>
                  <a:pt x="1656997" y="2087596"/>
                </a:lnTo>
                <a:lnTo>
                  <a:pt x="1610624" y="2106322"/>
                </a:lnTo>
                <a:lnTo>
                  <a:pt x="1563273" y="2122512"/>
                </a:lnTo>
                <a:lnTo>
                  <a:pt x="1515101" y="2136196"/>
                </a:lnTo>
                <a:lnTo>
                  <a:pt x="1466268" y="2147401"/>
                </a:lnTo>
                <a:lnTo>
                  <a:pt x="1416931" y="2156158"/>
                </a:lnTo>
                <a:lnTo>
                  <a:pt x="1367248" y="2162494"/>
                </a:lnTo>
                <a:lnTo>
                  <a:pt x="1317378" y="2166439"/>
                </a:lnTo>
                <a:lnTo>
                  <a:pt x="1267478" y="2168020"/>
                </a:lnTo>
                <a:lnTo>
                  <a:pt x="1217707" y="2167267"/>
                </a:lnTo>
                <a:lnTo>
                  <a:pt x="1168223" y="2164208"/>
                </a:lnTo>
                <a:lnTo>
                  <a:pt x="1119185" y="2158872"/>
                </a:lnTo>
                <a:lnTo>
                  <a:pt x="1070749" y="2151287"/>
                </a:lnTo>
                <a:lnTo>
                  <a:pt x="1023074" y="2141482"/>
                </a:lnTo>
                <a:lnTo>
                  <a:pt x="976320" y="2129486"/>
                </a:lnTo>
                <a:lnTo>
                  <a:pt x="930642" y="2115328"/>
                </a:lnTo>
                <a:lnTo>
                  <a:pt x="886201" y="2099036"/>
                </a:lnTo>
                <a:lnTo>
                  <a:pt x="843153" y="2080638"/>
                </a:lnTo>
                <a:lnTo>
                  <a:pt x="801658" y="2060164"/>
                </a:lnTo>
                <a:lnTo>
                  <a:pt x="761872" y="2037642"/>
                </a:lnTo>
                <a:lnTo>
                  <a:pt x="723955" y="2013101"/>
                </a:lnTo>
                <a:lnTo>
                  <a:pt x="688065" y="1986570"/>
                </a:lnTo>
                <a:lnTo>
                  <a:pt x="654359" y="1958076"/>
                </a:lnTo>
                <a:lnTo>
                  <a:pt x="622996" y="1927650"/>
                </a:lnTo>
                <a:lnTo>
                  <a:pt x="594134" y="1895318"/>
                </a:lnTo>
                <a:lnTo>
                  <a:pt x="591467" y="1891889"/>
                </a:lnTo>
                <a:lnTo>
                  <a:pt x="588673" y="1888587"/>
                </a:lnTo>
                <a:lnTo>
                  <a:pt x="586006" y="1885158"/>
                </a:lnTo>
                <a:lnTo>
                  <a:pt x="531121" y="1887330"/>
                </a:lnTo>
                <a:lnTo>
                  <a:pt x="477493" y="1884638"/>
                </a:lnTo>
                <a:lnTo>
                  <a:pt x="425577" y="1877344"/>
                </a:lnTo>
                <a:lnTo>
                  <a:pt x="375828" y="1865706"/>
                </a:lnTo>
                <a:lnTo>
                  <a:pt x="328700" y="1849983"/>
                </a:lnTo>
                <a:lnTo>
                  <a:pt x="284648" y="1830436"/>
                </a:lnTo>
                <a:lnTo>
                  <a:pt x="244127" y="1807323"/>
                </a:lnTo>
                <a:lnTo>
                  <a:pt x="207592" y="1780904"/>
                </a:lnTo>
                <a:lnTo>
                  <a:pt x="175497" y="1751438"/>
                </a:lnTo>
                <a:lnTo>
                  <a:pt x="148296" y="1719185"/>
                </a:lnTo>
                <a:lnTo>
                  <a:pt x="126445" y="1684405"/>
                </a:lnTo>
                <a:lnTo>
                  <a:pt x="110399" y="1647356"/>
                </a:lnTo>
                <a:lnTo>
                  <a:pt x="100612" y="1608298"/>
                </a:lnTo>
                <a:lnTo>
                  <a:pt x="97819" y="1562247"/>
                </a:lnTo>
                <a:lnTo>
                  <a:pt x="104224" y="1516872"/>
                </a:lnTo>
                <a:lnTo>
                  <a:pt x="119519" y="1472853"/>
                </a:lnTo>
                <a:lnTo>
                  <a:pt x="143397" y="1430865"/>
                </a:lnTo>
                <a:lnTo>
                  <a:pt x="175551" y="1391587"/>
                </a:lnTo>
                <a:lnTo>
                  <a:pt x="215674" y="1355695"/>
                </a:lnTo>
                <a:lnTo>
                  <a:pt x="166638" y="1331448"/>
                </a:lnTo>
                <a:lnTo>
                  <a:pt x="123539" y="1303310"/>
                </a:lnTo>
                <a:lnTo>
                  <a:pt x="86562" y="1271798"/>
                </a:lnTo>
                <a:lnTo>
                  <a:pt x="55894" y="1237430"/>
                </a:lnTo>
                <a:lnTo>
                  <a:pt x="31718" y="1200723"/>
                </a:lnTo>
                <a:lnTo>
                  <a:pt x="14220" y="1162195"/>
                </a:lnTo>
                <a:lnTo>
                  <a:pt x="3585" y="1122362"/>
                </a:lnTo>
                <a:lnTo>
                  <a:pt x="0" y="1081742"/>
                </a:lnTo>
                <a:lnTo>
                  <a:pt x="3647" y="1040852"/>
                </a:lnTo>
                <a:lnTo>
                  <a:pt x="14714" y="1000210"/>
                </a:lnTo>
                <a:lnTo>
                  <a:pt x="33385" y="960332"/>
                </a:lnTo>
                <a:lnTo>
                  <a:pt x="59845" y="921736"/>
                </a:lnTo>
                <a:lnTo>
                  <a:pt x="88547" y="890439"/>
                </a:lnTo>
                <a:lnTo>
                  <a:pt x="121779" y="862124"/>
                </a:lnTo>
                <a:lnTo>
                  <a:pt x="159092" y="836996"/>
                </a:lnTo>
                <a:lnTo>
                  <a:pt x="200037" y="815263"/>
                </a:lnTo>
                <a:lnTo>
                  <a:pt x="244167" y="797131"/>
                </a:lnTo>
                <a:lnTo>
                  <a:pt x="291034" y="782808"/>
                </a:lnTo>
                <a:lnTo>
                  <a:pt x="340191" y="772501"/>
                </a:lnTo>
                <a:lnTo>
                  <a:pt x="391188" y="766415"/>
                </a:lnTo>
                <a:lnTo>
                  <a:pt x="394871" y="759303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numCol="1" rtlCol="0"/>
          <a:lstStyle/>
          <a:p>
            <a:pPr algn="l" rtl="0"/>
            <a:endParaRPr lang="ar-EG" sz="2400" b="1" dirty="0">
              <a:solidFill>
                <a:srgbClr val="FF0000"/>
              </a:solidFill>
            </a:endParaRPr>
          </a:p>
          <a:p>
            <a:pPr algn="ctr" rtl="0"/>
            <a:endParaRPr lang="ar-EG" sz="100" b="1" dirty="0">
              <a:solidFill>
                <a:srgbClr val="FF0000"/>
              </a:solidFill>
            </a:endParaRPr>
          </a:p>
          <a:p>
            <a:pPr algn="ctr" rtl="0"/>
            <a:r>
              <a:rPr lang="ar-EG" sz="2400" b="1" dirty="0">
                <a:solidFill>
                  <a:srgbClr val="FF0000"/>
                </a:solidFill>
              </a:rPr>
              <a:t>من أهمية موقع الجزر الثلاث الموقع الاستراتيجي حيث إنها المدخل للخليج العربي 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3" name="object 40">
            <a:extLst>
              <a:ext uri="{FF2B5EF4-FFF2-40B4-BE49-F238E27FC236}">
                <a16:creationId xmlns:a16="http://schemas.microsoft.com/office/drawing/2014/main" id="{AE27F31D-E439-43DA-9729-B588C3B5C672}"/>
              </a:ext>
            </a:extLst>
          </p:cNvPr>
          <p:cNvSpPr/>
          <p:nvPr/>
        </p:nvSpPr>
        <p:spPr>
          <a:xfrm>
            <a:off x="62827" y="1969477"/>
            <a:ext cx="4920982" cy="2017418"/>
          </a:xfrm>
          <a:custGeom>
            <a:avLst/>
            <a:gdLst/>
            <a:ahLst/>
            <a:cxnLst/>
            <a:rect l="l" t="t" r="r" b="b"/>
            <a:pathLst>
              <a:path w="4339590" h="2306320">
                <a:moveTo>
                  <a:pt x="394871" y="759303"/>
                </a:moveTo>
                <a:lnTo>
                  <a:pt x="389609" y="719233"/>
                </a:lnTo>
                <a:lnTo>
                  <a:pt x="388850" y="679624"/>
                </a:lnTo>
                <a:lnTo>
                  <a:pt x="392444" y="640616"/>
                </a:lnTo>
                <a:lnTo>
                  <a:pt x="400242" y="602354"/>
                </a:lnTo>
                <a:lnTo>
                  <a:pt x="412095" y="564977"/>
                </a:lnTo>
                <a:lnTo>
                  <a:pt x="427853" y="528630"/>
                </a:lnTo>
                <a:lnTo>
                  <a:pt x="447367" y="493453"/>
                </a:lnTo>
                <a:lnTo>
                  <a:pt x="470488" y="459589"/>
                </a:lnTo>
                <a:lnTo>
                  <a:pt x="497065" y="427181"/>
                </a:lnTo>
                <a:lnTo>
                  <a:pt x="526951" y="396369"/>
                </a:lnTo>
                <a:lnTo>
                  <a:pt x="559995" y="367297"/>
                </a:lnTo>
                <a:lnTo>
                  <a:pt x="596048" y="340106"/>
                </a:lnTo>
                <a:lnTo>
                  <a:pt x="634961" y="314938"/>
                </a:lnTo>
                <a:lnTo>
                  <a:pt x="676584" y="291936"/>
                </a:lnTo>
                <a:lnTo>
                  <a:pt x="720769" y="271242"/>
                </a:lnTo>
                <a:lnTo>
                  <a:pt x="767365" y="252998"/>
                </a:lnTo>
                <a:lnTo>
                  <a:pt x="816223" y="237346"/>
                </a:lnTo>
                <a:lnTo>
                  <a:pt x="867195" y="224427"/>
                </a:lnTo>
                <a:lnTo>
                  <a:pt x="920130" y="214385"/>
                </a:lnTo>
                <a:lnTo>
                  <a:pt x="974880" y="207361"/>
                </a:lnTo>
                <a:lnTo>
                  <a:pt x="1025021" y="203772"/>
                </a:lnTo>
                <a:lnTo>
                  <a:pt x="1075148" y="202891"/>
                </a:lnTo>
                <a:lnTo>
                  <a:pt x="1125060" y="204690"/>
                </a:lnTo>
                <a:lnTo>
                  <a:pt x="1174554" y="209138"/>
                </a:lnTo>
                <a:lnTo>
                  <a:pt x="1223430" y="216206"/>
                </a:lnTo>
                <a:lnTo>
                  <a:pt x="1271486" y="225866"/>
                </a:lnTo>
                <a:lnTo>
                  <a:pt x="1318519" y="238087"/>
                </a:lnTo>
                <a:lnTo>
                  <a:pt x="1364328" y="252842"/>
                </a:lnTo>
                <a:lnTo>
                  <a:pt x="1408712" y="270099"/>
                </a:lnTo>
                <a:lnTo>
                  <a:pt x="1435036" y="237956"/>
                </a:lnTo>
                <a:lnTo>
                  <a:pt x="1464904" y="208314"/>
                </a:lnTo>
                <a:lnTo>
                  <a:pt x="1498013" y="181240"/>
                </a:lnTo>
                <a:lnTo>
                  <a:pt x="1534059" y="156802"/>
                </a:lnTo>
                <a:lnTo>
                  <a:pt x="1572741" y="135067"/>
                </a:lnTo>
                <a:lnTo>
                  <a:pt x="1613753" y="116102"/>
                </a:lnTo>
                <a:lnTo>
                  <a:pt x="1656795" y="99974"/>
                </a:lnTo>
                <a:lnTo>
                  <a:pt x="1701561" y="86751"/>
                </a:lnTo>
                <a:lnTo>
                  <a:pt x="1747751" y="76501"/>
                </a:lnTo>
                <a:lnTo>
                  <a:pt x="1795059" y="69290"/>
                </a:lnTo>
                <a:lnTo>
                  <a:pt x="1843184" y="65185"/>
                </a:lnTo>
                <a:lnTo>
                  <a:pt x="1891822" y="64255"/>
                </a:lnTo>
                <a:lnTo>
                  <a:pt x="1940670" y="66566"/>
                </a:lnTo>
                <a:lnTo>
                  <a:pt x="1989426" y="72186"/>
                </a:lnTo>
                <a:lnTo>
                  <a:pt x="2037785" y="81182"/>
                </a:lnTo>
                <a:lnTo>
                  <a:pt x="2085445" y="93621"/>
                </a:lnTo>
                <a:lnTo>
                  <a:pt x="2132104" y="109571"/>
                </a:lnTo>
                <a:lnTo>
                  <a:pt x="2197556" y="139353"/>
                </a:lnTo>
                <a:lnTo>
                  <a:pt x="2256437" y="175611"/>
                </a:lnTo>
                <a:lnTo>
                  <a:pt x="2281869" y="143471"/>
                </a:lnTo>
                <a:lnTo>
                  <a:pt x="2311607" y="114288"/>
                </a:lnTo>
                <a:lnTo>
                  <a:pt x="2345210" y="88166"/>
                </a:lnTo>
                <a:lnTo>
                  <a:pt x="2382237" y="65214"/>
                </a:lnTo>
                <a:lnTo>
                  <a:pt x="2422247" y="45536"/>
                </a:lnTo>
                <a:lnTo>
                  <a:pt x="2464799" y="29241"/>
                </a:lnTo>
                <a:lnTo>
                  <a:pt x="2509452" y="16433"/>
                </a:lnTo>
                <a:lnTo>
                  <a:pt x="2555766" y="7219"/>
                </a:lnTo>
                <a:lnTo>
                  <a:pt x="2603298" y="1706"/>
                </a:lnTo>
                <a:lnTo>
                  <a:pt x="2651609" y="0"/>
                </a:lnTo>
                <a:lnTo>
                  <a:pt x="2700256" y="2207"/>
                </a:lnTo>
                <a:lnTo>
                  <a:pt x="2748800" y="8433"/>
                </a:lnTo>
                <a:lnTo>
                  <a:pt x="2796799" y="18786"/>
                </a:lnTo>
                <a:lnTo>
                  <a:pt x="2843812" y="33371"/>
                </a:lnTo>
                <a:lnTo>
                  <a:pt x="2887202" y="51411"/>
                </a:lnTo>
                <a:lnTo>
                  <a:pt x="2927378" y="72821"/>
                </a:lnTo>
                <a:lnTo>
                  <a:pt x="2963934" y="97397"/>
                </a:lnTo>
                <a:lnTo>
                  <a:pt x="2996466" y="124938"/>
                </a:lnTo>
                <a:lnTo>
                  <a:pt x="3032997" y="97009"/>
                </a:lnTo>
                <a:lnTo>
                  <a:pt x="3072666" y="72573"/>
                </a:lnTo>
                <a:lnTo>
                  <a:pt x="3115053" y="51654"/>
                </a:lnTo>
                <a:lnTo>
                  <a:pt x="3159740" y="34278"/>
                </a:lnTo>
                <a:lnTo>
                  <a:pt x="3206307" y="20469"/>
                </a:lnTo>
                <a:lnTo>
                  <a:pt x="3254337" y="10252"/>
                </a:lnTo>
                <a:lnTo>
                  <a:pt x="3303409" y="3652"/>
                </a:lnTo>
                <a:lnTo>
                  <a:pt x="3353106" y="694"/>
                </a:lnTo>
                <a:lnTo>
                  <a:pt x="3403008" y="1403"/>
                </a:lnTo>
                <a:lnTo>
                  <a:pt x="3452697" y="5803"/>
                </a:lnTo>
                <a:lnTo>
                  <a:pt x="3501753" y="13919"/>
                </a:lnTo>
                <a:lnTo>
                  <a:pt x="3549759" y="25777"/>
                </a:lnTo>
                <a:lnTo>
                  <a:pt x="3596295" y="41400"/>
                </a:lnTo>
                <a:lnTo>
                  <a:pt x="3640942" y="60814"/>
                </a:lnTo>
                <a:lnTo>
                  <a:pt x="3683282" y="84044"/>
                </a:lnTo>
                <a:lnTo>
                  <a:pt x="3731573" y="118038"/>
                </a:lnTo>
                <a:lnTo>
                  <a:pt x="3772647" y="156225"/>
                </a:lnTo>
                <a:lnTo>
                  <a:pt x="3806022" y="198015"/>
                </a:lnTo>
                <a:lnTo>
                  <a:pt x="3831215" y="242817"/>
                </a:lnTo>
                <a:lnTo>
                  <a:pt x="3847747" y="290038"/>
                </a:lnTo>
                <a:lnTo>
                  <a:pt x="3903172" y="303359"/>
                </a:lnTo>
                <a:lnTo>
                  <a:pt x="3955249" y="320571"/>
                </a:lnTo>
                <a:lnTo>
                  <a:pt x="4003749" y="341386"/>
                </a:lnTo>
                <a:lnTo>
                  <a:pt x="4048444" y="365512"/>
                </a:lnTo>
                <a:lnTo>
                  <a:pt x="4089103" y="392659"/>
                </a:lnTo>
                <a:lnTo>
                  <a:pt x="4125499" y="422537"/>
                </a:lnTo>
                <a:lnTo>
                  <a:pt x="4157402" y="454855"/>
                </a:lnTo>
                <a:lnTo>
                  <a:pt x="4184583" y="489324"/>
                </a:lnTo>
                <a:lnTo>
                  <a:pt x="4206813" y="525652"/>
                </a:lnTo>
                <a:lnTo>
                  <a:pt x="4223864" y="563549"/>
                </a:lnTo>
                <a:lnTo>
                  <a:pt x="4235507" y="602726"/>
                </a:lnTo>
                <a:lnTo>
                  <a:pt x="4241512" y="642891"/>
                </a:lnTo>
                <a:lnTo>
                  <a:pt x="4241650" y="683755"/>
                </a:lnTo>
                <a:lnTo>
                  <a:pt x="4235694" y="725026"/>
                </a:lnTo>
                <a:lnTo>
                  <a:pt x="4223413" y="766415"/>
                </a:lnTo>
                <a:lnTo>
                  <a:pt x="4205946" y="804920"/>
                </a:lnTo>
                <a:lnTo>
                  <a:pt x="4198902" y="817469"/>
                </a:lnTo>
                <a:lnTo>
                  <a:pt x="4232657" y="852221"/>
                </a:lnTo>
                <a:lnTo>
                  <a:pt x="4261717" y="888319"/>
                </a:lnTo>
                <a:lnTo>
                  <a:pt x="4286120" y="925556"/>
                </a:lnTo>
                <a:lnTo>
                  <a:pt x="4305903" y="963725"/>
                </a:lnTo>
                <a:lnTo>
                  <a:pt x="4321105" y="1002618"/>
                </a:lnTo>
                <a:lnTo>
                  <a:pt x="4331763" y="1042030"/>
                </a:lnTo>
                <a:lnTo>
                  <a:pt x="4337914" y="1081752"/>
                </a:lnTo>
                <a:lnTo>
                  <a:pt x="4339596" y="1121577"/>
                </a:lnTo>
                <a:lnTo>
                  <a:pt x="4336848" y="1161298"/>
                </a:lnTo>
                <a:lnTo>
                  <a:pt x="4329705" y="1200707"/>
                </a:lnTo>
                <a:lnTo>
                  <a:pt x="4318207" y="1239599"/>
                </a:lnTo>
                <a:lnTo>
                  <a:pt x="4302391" y="1277765"/>
                </a:lnTo>
                <a:lnTo>
                  <a:pt x="4282295" y="1314998"/>
                </a:lnTo>
                <a:lnTo>
                  <a:pt x="4257955" y="1351091"/>
                </a:lnTo>
                <a:lnTo>
                  <a:pt x="4229411" y="1385837"/>
                </a:lnTo>
                <a:lnTo>
                  <a:pt x="4196698" y="1419029"/>
                </a:lnTo>
                <a:lnTo>
                  <a:pt x="4159857" y="1450459"/>
                </a:lnTo>
                <a:lnTo>
                  <a:pt x="4118922" y="1479921"/>
                </a:lnTo>
                <a:lnTo>
                  <a:pt x="4073934" y="1507206"/>
                </a:lnTo>
                <a:lnTo>
                  <a:pt x="4033205" y="1528183"/>
                </a:lnTo>
                <a:lnTo>
                  <a:pt x="3990608" y="1546878"/>
                </a:lnTo>
                <a:lnTo>
                  <a:pt x="3946328" y="1563233"/>
                </a:lnTo>
                <a:lnTo>
                  <a:pt x="3900547" y="1577192"/>
                </a:lnTo>
                <a:lnTo>
                  <a:pt x="3853452" y="1588695"/>
                </a:lnTo>
                <a:lnTo>
                  <a:pt x="3805225" y="1597687"/>
                </a:lnTo>
                <a:lnTo>
                  <a:pt x="3756053" y="1604107"/>
                </a:lnTo>
                <a:lnTo>
                  <a:pt x="3752953" y="1644509"/>
                </a:lnTo>
                <a:lnTo>
                  <a:pt x="3744715" y="1683795"/>
                </a:lnTo>
                <a:lnTo>
                  <a:pt x="3731582" y="1721791"/>
                </a:lnTo>
                <a:lnTo>
                  <a:pt x="3713801" y="1758322"/>
                </a:lnTo>
                <a:lnTo>
                  <a:pt x="3691616" y="1793213"/>
                </a:lnTo>
                <a:lnTo>
                  <a:pt x="3665272" y="1826291"/>
                </a:lnTo>
                <a:lnTo>
                  <a:pt x="3635014" y="1857381"/>
                </a:lnTo>
                <a:lnTo>
                  <a:pt x="3601087" y="1886308"/>
                </a:lnTo>
                <a:lnTo>
                  <a:pt x="3563737" y="1912898"/>
                </a:lnTo>
                <a:lnTo>
                  <a:pt x="3523208" y="1936976"/>
                </a:lnTo>
                <a:lnTo>
                  <a:pt x="3479746" y="1958368"/>
                </a:lnTo>
                <a:lnTo>
                  <a:pt x="3433595" y="1976900"/>
                </a:lnTo>
                <a:lnTo>
                  <a:pt x="3385001" y="1992396"/>
                </a:lnTo>
                <a:lnTo>
                  <a:pt x="3334208" y="2004683"/>
                </a:lnTo>
                <a:lnTo>
                  <a:pt x="3281462" y="2013585"/>
                </a:lnTo>
                <a:lnTo>
                  <a:pt x="3227008" y="2018929"/>
                </a:lnTo>
                <a:lnTo>
                  <a:pt x="3171091" y="2020540"/>
                </a:lnTo>
                <a:lnTo>
                  <a:pt x="3117805" y="2018446"/>
                </a:lnTo>
                <a:lnTo>
                  <a:pt x="3065224" y="2012845"/>
                </a:lnTo>
                <a:lnTo>
                  <a:pt x="3013674" y="2003808"/>
                </a:lnTo>
                <a:lnTo>
                  <a:pt x="2963479" y="1991406"/>
                </a:lnTo>
                <a:lnTo>
                  <a:pt x="2914962" y="1975708"/>
                </a:lnTo>
                <a:lnTo>
                  <a:pt x="2868450" y="1956786"/>
                </a:lnTo>
                <a:lnTo>
                  <a:pt x="2851153" y="1993143"/>
                </a:lnTo>
                <a:lnTo>
                  <a:pt x="2830375" y="2027887"/>
                </a:lnTo>
                <a:lnTo>
                  <a:pt x="2806305" y="2060946"/>
                </a:lnTo>
                <a:lnTo>
                  <a:pt x="2779128" y="2092248"/>
                </a:lnTo>
                <a:lnTo>
                  <a:pt x="2749034" y="2121719"/>
                </a:lnTo>
                <a:lnTo>
                  <a:pt x="2716210" y="2149286"/>
                </a:lnTo>
                <a:lnTo>
                  <a:pt x="2680843" y="2174878"/>
                </a:lnTo>
                <a:lnTo>
                  <a:pt x="2643120" y="2198421"/>
                </a:lnTo>
                <a:lnTo>
                  <a:pt x="2603230" y="2219843"/>
                </a:lnTo>
                <a:lnTo>
                  <a:pt x="2561361" y="2239070"/>
                </a:lnTo>
                <a:lnTo>
                  <a:pt x="2517699" y="2256031"/>
                </a:lnTo>
                <a:lnTo>
                  <a:pt x="2472432" y="2270652"/>
                </a:lnTo>
                <a:lnTo>
                  <a:pt x="2425748" y="2282860"/>
                </a:lnTo>
                <a:lnTo>
                  <a:pt x="2377835" y="2292584"/>
                </a:lnTo>
                <a:lnTo>
                  <a:pt x="2328879" y="2299749"/>
                </a:lnTo>
                <a:lnTo>
                  <a:pt x="2279070" y="2304284"/>
                </a:lnTo>
                <a:lnTo>
                  <a:pt x="2228593" y="2306116"/>
                </a:lnTo>
                <a:lnTo>
                  <a:pt x="2177638" y="2305171"/>
                </a:lnTo>
                <a:lnTo>
                  <a:pt x="2126391" y="2301378"/>
                </a:lnTo>
                <a:lnTo>
                  <a:pt x="2075040" y="2294663"/>
                </a:lnTo>
                <a:lnTo>
                  <a:pt x="2023773" y="2284954"/>
                </a:lnTo>
                <a:lnTo>
                  <a:pt x="1968524" y="2270874"/>
                </a:lnTo>
                <a:lnTo>
                  <a:pt x="1915440" y="2253492"/>
                </a:lnTo>
                <a:lnTo>
                  <a:pt x="1864782" y="2232946"/>
                </a:lnTo>
                <a:lnTo>
                  <a:pt x="1816810" y="2209373"/>
                </a:lnTo>
                <a:lnTo>
                  <a:pt x="1771786" y="2182914"/>
                </a:lnTo>
                <a:lnTo>
                  <a:pt x="1729968" y="2153706"/>
                </a:lnTo>
                <a:lnTo>
                  <a:pt x="1691618" y="2121887"/>
                </a:lnTo>
                <a:lnTo>
                  <a:pt x="1656997" y="2087596"/>
                </a:lnTo>
                <a:lnTo>
                  <a:pt x="1610624" y="2106322"/>
                </a:lnTo>
                <a:lnTo>
                  <a:pt x="1563273" y="2122512"/>
                </a:lnTo>
                <a:lnTo>
                  <a:pt x="1515101" y="2136196"/>
                </a:lnTo>
                <a:lnTo>
                  <a:pt x="1466268" y="2147401"/>
                </a:lnTo>
                <a:lnTo>
                  <a:pt x="1416931" y="2156158"/>
                </a:lnTo>
                <a:lnTo>
                  <a:pt x="1367248" y="2162494"/>
                </a:lnTo>
                <a:lnTo>
                  <a:pt x="1317378" y="2166439"/>
                </a:lnTo>
                <a:lnTo>
                  <a:pt x="1267478" y="2168020"/>
                </a:lnTo>
                <a:lnTo>
                  <a:pt x="1217707" y="2167267"/>
                </a:lnTo>
                <a:lnTo>
                  <a:pt x="1168223" y="2164208"/>
                </a:lnTo>
                <a:lnTo>
                  <a:pt x="1119185" y="2158872"/>
                </a:lnTo>
                <a:lnTo>
                  <a:pt x="1070749" y="2151287"/>
                </a:lnTo>
                <a:lnTo>
                  <a:pt x="1023074" y="2141482"/>
                </a:lnTo>
                <a:lnTo>
                  <a:pt x="976320" y="2129486"/>
                </a:lnTo>
                <a:lnTo>
                  <a:pt x="930642" y="2115328"/>
                </a:lnTo>
                <a:lnTo>
                  <a:pt x="886201" y="2099036"/>
                </a:lnTo>
                <a:lnTo>
                  <a:pt x="843153" y="2080638"/>
                </a:lnTo>
                <a:lnTo>
                  <a:pt x="801658" y="2060164"/>
                </a:lnTo>
                <a:lnTo>
                  <a:pt x="761872" y="2037642"/>
                </a:lnTo>
                <a:lnTo>
                  <a:pt x="723955" y="2013101"/>
                </a:lnTo>
                <a:lnTo>
                  <a:pt x="688065" y="1986570"/>
                </a:lnTo>
                <a:lnTo>
                  <a:pt x="654359" y="1958076"/>
                </a:lnTo>
                <a:lnTo>
                  <a:pt x="622996" y="1927650"/>
                </a:lnTo>
                <a:lnTo>
                  <a:pt x="594134" y="1895318"/>
                </a:lnTo>
                <a:lnTo>
                  <a:pt x="591467" y="1891889"/>
                </a:lnTo>
                <a:lnTo>
                  <a:pt x="588673" y="1888587"/>
                </a:lnTo>
                <a:lnTo>
                  <a:pt x="586006" y="1885158"/>
                </a:lnTo>
                <a:lnTo>
                  <a:pt x="531121" y="1887330"/>
                </a:lnTo>
                <a:lnTo>
                  <a:pt x="477493" y="1884638"/>
                </a:lnTo>
                <a:lnTo>
                  <a:pt x="425577" y="1877344"/>
                </a:lnTo>
                <a:lnTo>
                  <a:pt x="375828" y="1865706"/>
                </a:lnTo>
                <a:lnTo>
                  <a:pt x="328700" y="1849983"/>
                </a:lnTo>
                <a:lnTo>
                  <a:pt x="284648" y="1830436"/>
                </a:lnTo>
                <a:lnTo>
                  <a:pt x="244127" y="1807323"/>
                </a:lnTo>
                <a:lnTo>
                  <a:pt x="207592" y="1780904"/>
                </a:lnTo>
                <a:lnTo>
                  <a:pt x="175497" y="1751438"/>
                </a:lnTo>
                <a:lnTo>
                  <a:pt x="148296" y="1719185"/>
                </a:lnTo>
                <a:lnTo>
                  <a:pt x="126445" y="1684405"/>
                </a:lnTo>
                <a:lnTo>
                  <a:pt x="110399" y="1647356"/>
                </a:lnTo>
                <a:lnTo>
                  <a:pt x="100612" y="1608298"/>
                </a:lnTo>
                <a:lnTo>
                  <a:pt x="97819" y="1562247"/>
                </a:lnTo>
                <a:lnTo>
                  <a:pt x="104224" y="1516872"/>
                </a:lnTo>
                <a:lnTo>
                  <a:pt x="119519" y="1472853"/>
                </a:lnTo>
                <a:lnTo>
                  <a:pt x="143397" y="1430865"/>
                </a:lnTo>
                <a:lnTo>
                  <a:pt x="175551" y="1391587"/>
                </a:lnTo>
                <a:lnTo>
                  <a:pt x="215674" y="1355695"/>
                </a:lnTo>
                <a:lnTo>
                  <a:pt x="166638" y="1331448"/>
                </a:lnTo>
                <a:lnTo>
                  <a:pt x="123539" y="1303310"/>
                </a:lnTo>
                <a:lnTo>
                  <a:pt x="86562" y="1271798"/>
                </a:lnTo>
                <a:lnTo>
                  <a:pt x="55894" y="1237430"/>
                </a:lnTo>
                <a:lnTo>
                  <a:pt x="31718" y="1200723"/>
                </a:lnTo>
                <a:lnTo>
                  <a:pt x="14220" y="1162195"/>
                </a:lnTo>
                <a:lnTo>
                  <a:pt x="3585" y="1122362"/>
                </a:lnTo>
                <a:lnTo>
                  <a:pt x="0" y="1081742"/>
                </a:lnTo>
                <a:lnTo>
                  <a:pt x="3647" y="1040852"/>
                </a:lnTo>
                <a:lnTo>
                  <a:pt x="14714" y="1000210"/>
                </a:lnTo>
                <a:lnTo>
                  <a:pt x="33385" y="960332"/>
                </a:lnTo>
                <a:lnTo>
                  <a:pt x="59845" y="921736"/>
                </a:lnTo>
                <a:lnTo>
                  <a:pt x="88547" y="890439"/>
                </a:lnTo>
                <a:lnTo>
                  <a:pt x="121779" y="862124"/>
                </a:lnTo>
                <a:lnTo>
                  <a:pt x="159092" y="836996"/>
                </a:lnTo>
                <a:lnTo>
                  <a:pt x="200037" y="815263"/>
                </a:lnTo>
                <a:lnTo>
                  <a:pt x="244167" y="797131"/>
                </a:lnTo>
                <a:lnTo>
                  <a:pt x="291034" y="782808"/>
                </a:lnTo>
                <a:lnTo>
                  <a:pt x="340191" y="772501"/>
                </a:lnTo>
                <a:lnTo>
                  <a:pt x="391188" y="766415"/>
                </a:lnTo>
                <a:lnTo>
                  <a:pt x="394871" y="759303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numCol="1" rtlCol="0"/>
          <a:lstStyle/>
          <a:p>
            <a:pPr algn="l" rtl="0"/>
            <a:endParaRPr lang="ar-EG" sz="2400" b="1" dirty="0">
              <a:solidFill>
                <a:srgbClr val="FF0000"/>
              </a:solidFill>
            </a:endParaRPr>
          </a:p>
          <a:p>
            <a:pPr algn="ctr" rtl="0"/>
            <a:endParaRPr lang="ar-EG" sz="1600" b="1" dirty="0">
              <a:solidFill>
                <a:srgbClr val="FF0000"/>
              </a:solidFill>
            </a:endParaRPr>
          </a:p>
          <a:p>
            <a:pPr algn="ctr" rtl="0"/>
            <a:r>
              <a:rPr lang="ar-EG" sz="2400" b="1" dirty="0">
                <a:solidFill>
                  <a:srgbClr val="FF0000"/>
                </a:solidFill>
              </a:rPr>
              <a:t>من أهمية موقع الجزر الثلاث يوجد في جزيرة</a:t>
            </a:r>
          </a:p>
          <a:p>
            <a:pPr algn="ctr" rtl="0"/>
            <a:r>
              <a:rPr lang="ar-EG" sz="2400" b="1" dirty="0">
                <a:solidFill>
                  <a:srgbClr val="FF0000"/>
                </a:solidFill>
              </a:rPr>
              <a:t> أبو موسي أكسيد الحديد الأحمر ( الهيماتيت )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5" name="object 40">
            <a:extLst>
              <a:ext uri="{FF2B5EF4-FFF2-40B4-BE49-F238E27FC236}">
                <a16:creationId xmlns:a16="http://schemas.microsoft.com/office/drawing/2014/main" id="{B7E624B5-851A-44D7-A0E5-6EF7A5868F81}"/>
              </a:ext>
            </a:extLst>
          </p:cNvPr>
          <p:cNvSpPr/>
          <p:nvPr/>
        </p:nvSpPr>
        <p:spPr>
          <a:xfrm>
            <a:off x="368648" y="4213401"/>
            <a:ext cx="4615161" cy="1684480"/>
          </a:xfrm>
          <a:custGeom>
            <a:avLst/>
            <a:gdLst/>
            <a:ahLst/>
            <a:cxnLst/>
            <a:rect l="l" t="t" r="r" b="b"/>
            <a:pathLst>
              <a:path w="4339590" h="2306320">
                <a:moveTo>
                  <a:pt x="394871" y="759303"/>
                </a:moveTo>
                <a:lnTo>
                  <a:pt x="389609" y="719233"/>
                </a:lnTo>
                <a:lnTo>
                  <a:pt x="388850" y="679624"/>
                </a:lnTo>
                <a:lnTo>
                  <a:pt x="392444" y="640616"/>
                </a:lnTo>
                <a:lnTo>
                  <a:pt x="400242" y="602354"/>
                </a:lnTo>
                <a:lnTo>
                  <a:pt x="412095" y="564977"/>
                </a:lnTo>
                <a:lnTo>
                  <a:pt x="427853" y="528630"/>
                </a:lnTo>
                <a:lnTo>
                  <a:pt x="447367" y="493453"/>
                </a:lnTo>
                <a:lnTo>
                  <a:pt x="470488" y="459589"/>
                </a:lnTo>
                <a:lnTo>
                  <a:pt x="497065" y="427181"/>
                </a:lnTo>
                <a:lnTo>
                  <a:pt x="526951" y="396369"/>
                </a:lnTo>
                <a:lnTo>
                  <a:pt x="559995" y="367297"/>
                </a:lnTo>
                <a:lnTo>
                  <a:pt x="596048" y="340106"/>
                </a:lnTo>
                <a:lnTo>
                  <a:pt x="634961" y="314938"/>
                </a:lnTo>
                <a:lnTo>
                  <a:pt x="676584" y="291936"/>
                </a:lnTo>
                <a:lnTo>
                  <a:pt x="720769" y="271242"/>
                </a:lnTo>
                <a:lnTo>
                  <a:pt x="767365" y="252998"/>
                </a:lnTo>
                <a:lnTo>
                  <a:pt x="816223" y="237346"/>
                </a:lnTo>
                <a:lnTo>
                  <a:pt x="867195" y="224427"/>
                </a:lnTo>
                <a:lnTo>
                  <a:pt x="920130" y="214385"/>
                </a:lnTo>
                <a:lnTo>
                  <a:pt x="974880" y="207361"/>
                </a:lnTo>
                <a:lnTo>
                  <a:pt x="1025021" y="203772"/>
                </a:lnTo>
                <a:lnTo>
                  <a:pt x="1075148" y="202891"/>
                </a:lnTo>
                <a:lnTo>
                  <a:pt x="1125060" y="204690"/>
                </a:lnTo>
                <a:lnTo>
                  <a:pt x="1174554" y="209138"/>
                </a:lnTo>
                <a:lnTo>
                  <a:pt x="1223430" y="216206"/>
                </a:lnTo>
                <a:lnTo>
                  <a:pt x="1271486" y="225866"/>
                </a:lnTo>
                <a:lnTo>
                  <a:pt x="1318519" y="238087"/>
                </a:lnTo>
                <a:lnTo>
                  <a:pt x="1364328" y="252842"/>
                </a:lnTo>
                <a:lnTo>
                  <a:pt x="1408712" y="270099"/>
                </a:lnTo>
                <a:lnTo>
                  <a:pt x="1435036" y="237956"/>
                </a:lnTo>
                <a:lnTo>
                  <a:pt x="1464904" y="208314"/>
                </a:lnTo>
                <a:lnTo>
                  <a:pt x="1498013" y="181240"/>
                </a:lnTo>
                <a:lnTo>
                  <a:pt x="1534059" y="156802"/>
                </a:lnTo>
                <a:lnTo>
                  <a:pt x="1572741" y="135067"/>
                </a:lnTo>
                <a:lnTo>
                  <a:pt x="1613753" y="116102"/>
                </a:lnTo>
                <a:lnTo>
                  <a:pt x="1656795" y="99974"/>
                </a:lnTo>
                <a:lnTo>
                  <a:pt x="1701561" y="86751"/>
                </a:lnTo>
                <a:lnTo>
                  <a:pt x="1747751" y="76501"/>
                </a:lnTo>
                <a:lnTo>
                  <a:pt x="1795059" y="69290"/>
                </a:lnTo>
                <a:lnTo>
                  <a:pt x="1843184" y="65185"/>
                </a:lnTo>
                <a:lnTo>
                  <a:pt x="1891822" y="64255"/>
                </a:lnTo>
                <a:lnTo>
                  <a:pt x="1940670" y="66566"/>
                </a:lnTo>
                <a:lnTo>
                  <a:pt x="1989426" y="72186"/>
                </a:lnTo>
                <a:lnTo>
                  <a:pt x="2037785" y="81182"/>
                </a:lnTo>
                <a:lnTo>
                  <a:pt x="2085445" y="93621"/>
                </a:lnTo>
                <a:lnTo>
                  <a:pt x="2132104" y="109571"/>
                </a:lnTo>
                <a:lnTo>
                  <a:pt x="2197556" y="139353"/>
                </a:lnTo>
                <a:lnTo>
                  <a:pt x="2256437" y="175611"/>
                </a:lnTo>
                <a:lnTo>
                  <a:pt x="2281869" y="143471"/>
                </a:lnTo>
                <a:lnTo>
                  <a:pt x="2311607" y="114288"/>
                </a:lnTo>
                <a:lnTo>
                  <a:pt x="2345210" y="88166"/>
                </a:lnTo>
                <a:lnTo>
                  <a:pt x="2382237" y="65214"/>
                </a:lnTo>
                <a:lnTo>
                  <a:pt x="2422247" y="45536"/>
                </a:lnTo>
                <a:lnTo>
                  <a:pt x="2464799" y="29241"/>
                </a:lnTo>
                <a:lnTo>
                  <a:pt x="2509452" y="16433"/>
                </a:lnTo>
                <a:lnTo>
                  <a:pt x="2555766" y="7219"/>
                </a:lnTo>
                <a:lnTo>
                  <a:pt x="2603298" y="1706"/>
                </a:lnTo>
                <a:lnTo>
                  <a:pt x="2651609" y="0"/>
                </a:lnTo>
                <a:lnTo>
                  <a:pt x="2700256" y="2207"/>
                </a:lnTo>
                <a:lnTo>
                  <a:pt x="2748800" y="8433"/>
                </a:lnTo>
                <a:lnTo>
                  <a:pt x="2796799" y="18786"/>
                </a:lnTo>
                <a:lnTo>
                  <a:pt x="2843812" y="33371"/>
                </a:lnTo>
                <a:lnTo>
                  <a:pt x="2887202" y="51411"/>
                </a:lnTo>
                <a:lnTo>
                  <a:pt x="2927378" y="72821"/>
                </a:lnTo>
                <a:lnTo>
                  <a:pt x="2963934" y="97397"/>
                </a:lnTo>
                <a:lnTo>
                  <a:pt x="2996466" y="124938"/>
                </a:lnTo>
                <a:lnTo>
                  <a:pt x="3032997" y="97009"/>
                </a:lnTo>
                <a:lnTo>
                  <a:pt x="3072666" y="72573"/>
                </a:lnTo>
                <a:lnTo>
                  <a:pt x="3115053" y="51654"/>
                </a:lnTo>
                <a:lnTo>
                  <a:pt x="3159740" y="34278"/>
                </a:lnTo>
                <a:lnTo>
                  <a:pt x="3206307" y="20469"/>
                </a:lnTo>
                <a:lnTo>
                  <a:pt x="3254337" y="10252"/>
                </a:lnTo>
                <a:lnTo>
                  <a:pt x="3303409" y="3652"/>
                </a:lnTo>
                <a:lnTo>
                  <a:pt x="3353106" y="694"/>
                </a:lnTo>
                <a:lnTo>
                  <a:pt x="3403008" y="1403"/>
                </a:lnTo>
                <a:lnTo>
                  <a:pt x="3452697" y="5803"/>
                </a:lnTo>
                <a:lnTo>
                  <a:pt x="3501753" y="13919"/>
                </a:lnTo>
                <a:lnTo>
                  <a:pt x="3549759" y="25777"/>
                </a:lnTo>
                <a:lnTo>
                  <a:pt x="3596295" y="41400"/>
                </a:lnTo>
                <a:lnTo>
                  <a:pt x="3640942" y="60814"/>
                </a:lnTo>
                <a:lnTo>
                  <a:pt x="3683282" y="84044"/>
                </a:lnTo>
                <a:lnTo>
                  <a:pt x="3731573" y="118038"/>
                </a:lnTo>
                <a:lnTo>
                  <a:pt x="3772647" y="156225"/>
                </a:lnTo>
                <a:lnTo>
                  <a:pt x="3806022" y="198015"/>
                </a:lnTo>
                <a:lnTo>
                  <a:pt x="3831215" y="242817"/>
                </a:lnTo>
                <a:lnTo>
                  <a:pt x="3847747" y="290038"/>
                </a:lnTo>
                <a:lnTo>
                  <a:pt x="3903172" y="303359"/>
                </a:lnTo>
                <a:lnTo>
                  <a:pt x="3955249" y="320571"/>
                </a:lnTo>
                <a:lnTo>
                  <a:pt x="4003749" y="341386"/>
                </a:lnTo>
                <a:lnTo>
                  <a:pt x="4048444" y="365512"/>
                </a:lnTo>
                <a:lnTo>
                  <a:pt x="4089103" y="392659"/>
                </a:lnTo>
                <a:lnTo>
                  <a:pt x="4125499" y="422537"/>
                </a:lnTo>
                <a:lnTo>
                  <a:pt x="4157402" y="454855"/>
                </a:lnTo>
                <a:lnTo>
                  <a:pt x="4184583" y="489324"/>
                </a:lnTo>
                <a:lnTo>
                  <a:pt x="4206813" y="525652"/>
                </a:lnTo>
                <a:lnTo>
                  <a:pt x="4223864" y="563549"/>
                </a:lnTo>
                <a:lnTo>
                  <a:pt x="4235507" y="602726"/>
                </a:lnTo>
                <a:lnTo>
                  <a:pt x="4241512" y="642891"/>
                </a:lnTo>
                <a:lnTo>
                  <a:pt x="4241650" y="683755"/>
                </a:lnTo>
                <a:lnTo>
                  <a:pt x="4235694" y="725026"/>
                </a:lnTo>
                <a:lnTo>
                  <a:pt x="4223413" y="766415"/>
                </a:lnTo>
                <a:lnTo>
                  <a:pt x="4205946" y="804920"/>
                </a:lnTo>
                <a:lnTo>
                  <a:pt x="4198902" y="817469"/>
                </a:lnTo>
                <a:lnTo>
                  <a:pt x="4232657" y="852221"/>
                </a:lnTo>
                <a:lnTo>
                  <a:pt x="4261717" y="888319"/>
                </a:lnTo>
                <a:lnTo>
                  <a:pt x="4286120" y="925556"/>
                </a:lnTo>
                <a:lnTo>
                  <a:pt x="4305903" y="963725"/>
                </a:lnTo>
                <a:lnTo>
                  <a:pt x="4321105" y="1002618"/>
                </a:lnTo>
                <a:lnTo>
                  <a:pt x="4331763" y="1042030"/>
                </a:lnTo>
                <a:lnTo>
                  <a:pt x="4337914" y="1081752"/>
                </a:lnTo>
                <a:lnTo>
                  <a:pt x="4339596" y="1121577"/>
                </a:lnTo>
                <a:lnTo>
                  <a:pt x="4336848" y="1161298"/>
                </a:lnTo>
                <a:lnTo>
                  <a:pt x="4329705" y="1200707"/>
                </a:lnTo>
                <a:lnTo>
                  <a:pt x="4318207" y="1239599"/>
                </a:lnTo>
                <a:lnTo>
                  <a:pt x="4302391" y="1277765"/>
                </a:lnTo>
                <a:lnTo>
                  <a:pt x="4282295" y="1314998"/>
                </a:lnTo>
                <a:lnTo>
                  <a:pt x="4257955" y="1351091"/>
                </a:lnTo>
                <a:lnTo>
                  <a:pt x="4229411" y="1385837"/>
                </a:lnTo>
                <a:lnTo>
                  <a:pt x="4196698" y="1419029"/>
                </a:lnTo>
                <a:lnTo>
                  <a:pt x="4159857" y="1450459"/>
                </a:lnTo>
                <a:lnTo>
                  <a:pt x="4118922" y="1479921"/>
                </a:lnTo>
                <a:lnTo>
                  <a:pt x="4073934" y="1507206"/>
                </a:lnTo>
                <a:lnTo>
                  <a:pt x="4033205" y="1528183"/>
                </a:lnTo>
                <a:lnTo>
                  <a:pt x="3990608" y="1546878"/>
                </a:lnTo>
                <a:lnTo>
                  <a:pt x="3946328" y="1563233"/>
                </a:lnTo>
                <a:lnTo>
                  <a:pt x="3900547" y="1577192"/>
                </a:lnTo>
                <a:lnTo>
                  <a:pt x="3853452" y="1588695"/>
                </a:lnTo>
                <a:lnTo>
                  <a:pt x="3805225" y="1597687"/>
                </a:lnTo>
                <a:lnTo>
                  <a:pt x="3756053" y="1604107"/>
                </a:lnTo>
                <a:lnTo>
                  <a:pt x="3752953" y="1644509"/>
                </a:lnTo>
                <a:lnTo>
                  <a:pt x="3744715" y="1683795"/>
                </a:lnTo>
                <a:lnTo>
                  <a:pt x="3731582" y="1721791"/>
                </a:lnTo>
                <a:lnTo>
                  <a:pt x="3713801" y="1758322"/>
                </a:lnTo>
                <a:lnTo>
                  <a:pt x="3691616" y="1793213"/>
                </a:lnTo>
                <a:lnTo>
                  <a:pt x="3665272" y="1826291"/>
                </a:lnTo>
                <a:lnTo>
                  <a:pt x="3635014" y="1857381"/>
                </a:lnTo>
                <a:lnTo>
                  <a:pt x="3601087" y="1886308"/>
                </a:lnTo>
                <a:lnTo>
                  <a:pt x="3563737" y="1912898"/>
                </a:lnTo>
                <a:lnTo>
                  <a:pt x="3523208" y="1936976"/>
                </a:lnTo>
                <a:lnTo>
                  <a:pt x="3479746" y="1958368"/>
                </a:lnTo>
                <a:lnTo>
                  <a:pt x="3433595" y="1976900"/>
                </a:lnTo>
                <a:lnTo>
                  <a:pt x="3385001" y="1992396"/>
                </a:lnTo>
                <a:lnTo>
                  <a:pt x="3334208" y="2004683"/>
                </a:lnTo>
                <a:lnTo>
                  <a:pt x="3281462" y="2013585"/>
                </a:lnTo>
                <a:lnTo>
                  <a:pt x="3227008" y="2018929"/>
                </a:lnTo>
                <a:lnTo>
                  <a:pt x="3171091" y="2020540"/>
                </a:lnTo>
                <a:lnTo>
                  <a:pt x="3117805" y="2018446"/>
                </a:lnTo>
                <a:lnTo>
                  <a:pt x="3065224" y="2012845"/>
                </a:lnTo>
                <a:lnTo>
                  <a:pt x="3013674" y="2003808"/>
                </a:lnTo>
                <a:lnTo>
                  <a:pt x="2963479" y="1991406"/>
                </a:lnTo>
                <a:lnTo>
                  <a:pt x="2914962" y="1975708"/>
                </a:lnTo>
                <a:lnTo>
                  <a:pt x="2868450" y="1956786"/>
                </a:lnTo>
                <a:lnTo>
                  <a:pt x="2851153" y="1993143"/>
                </a:lnTo>
                <a:lnTo>
                  <a:pt x="2830375" y="2027887"/>
                </a:lnTo>
                <a:lnTo>
                  <a:pt x="2806305" y="2060946"/>
                </a:lnTo>
                <a:lnTo>
                  <a:pt x="2779128" y="2092248"/>
                </a:lnTo>
                <a:lnTo>
                  <a:pt x="2749034" y="2121719"/>
                </a:lnTo>
                <a:lnTo>
                  <a:pt x="2716210" y="2149286"/>
                </a:lnTo>
                <a:lnTo>
                  <a:pt x="2680843" y="2174878"/>
                </a:lnTo>
                <a:lnTo>
                  <a:pt x="2643120" y="2198421"/>
                </a:lnTo>
                <a:lnTo>
                  <a:pt x="2603230" y="2219843"/>
                </a:lnTo>
                <a:lnTo>
                  <a:pt x="2561361" y="2239070"/>
                </a:lnTo>
                <a:lnTo>
                  <a:pt x="2517699" y="2256031"/>
                </a:lnTo>
                <a:lnTo>
                  <a:pt x="2472432" y="2270652"/>
                </a:lnTo>
                <a:lnTo>
                  <a:pt x="2425748" y="2282860"/>
                </a:lnTo>
                <a:lnTo>
                  <a:pt x="2377835" y="2292584"/>
                </a:lnTo>
                <a:lnTo>
                  <a:pt x="2328879" y="2299749"/>
                </a:lnTo>
                <a:lnTo>
                  <a:pt x="2279070" y="2304284"/>
                </a:lnTo>
                <a:lnTo>
                  <a:pt x="2228593" y="2306116"/>
                </a:lnTo>
                <a:lnTo>
                  <a:pt x="2177638" y="2305171"/>
                </a:lnTo>
                <a:lnTo>
                  <a:pt x="2126391" y="2301378"/>
                </a:lnTo>
                <a:lnTo>
                  <a:pt x="2075040" y="2294663"/>
                </a:lnTo>
                <a:lnTo>
                  <a:pt x="2023773" y="2284954"/>
                </a:lnTo>
                <a:lnTo>
                  <a:pt x="1968524" y="2270874"/>
                </a:lnTo>
                <a:lnTo>
                  <a:pt x="1915440" y="2253492"/>
                </a:lnTo>
                <a:lnTo>
                  <a:pt x="1864782" y="2232946"/>
                </a:lnTo>
                <a:lnTo>
                  <a:pt x="1816810" y="2209373"/>
                </a:lnTo>
                <a:lnTo>
                  <a:pt x="1771786" y="2182914"/>
                </a:lnTo>
                <a:lnTo>
                  <a:pt x="1729968" y="2153706"/>
                </a:lnTo>
                <a:lnTo>
                  <a:pt x="1691618" y="2121887"/>
                </a:lnTo>
                <a:lnTo>
                  <a:pt x="1656997" y="2087596"/>
                </a:lnTo>
                <a:lnTo>
                  <a:pt x="1610624" y="2106322"/>
                </a:lnTo>
                <a:lnTo>
                  <a:pt x="1563273" y="2122512"/>
                </a:lnTo>
                <a:lnTo>
                  <a:pt x="1515101" y="2136196"/>
                </a:lnTo>
                <a:lnTo>
                  <a:pt x="1466268" y="2147401"/>
                </a:lnTo>
                <a:lnTo>
                  <a:pt x="1416931" y="2156158"/>
                </a:lnTo>
                <a:lnTo>
                  <a:pt x="1367248" y="2162494"/>
                </a:lnTo>
                <a:lnTo>
                  <a:pt x="1317378" y="2166439"/>
                </a:lnTo>
                <a:lnTo>
                  <a:pt x="1267478" y="2168020"/>
                </a:lnTo>
                <a:lnTo>
                  <a:pt x="1217707" y="2167267"/>
                </a:lnTo>
                <a:lnTo>
                  <a:pt x="1168223" y="2164208"/>
                </a:lnTo>
                <a:lnTo>
                  <a:pt x="1119185" y="2158872"/>
                </a:lnTo>
                <a:lnTo>
                  <a:pt x="1070749" y="2151287"/>
                </a:lnTo>
                <a:lnTo>
                  <a:pt x="1023074" y="2141482"/>
                </a:lnTo>
                <a:lnTo>
                  <a:pt x="976320" y="2129486"/>
                </a:lnTo>
                <a:lnTo>
                  <a:pt x="930642" y="2115328"/>
                </a:lnTo>
                <a:lnTo>
                  <a:pt x="886201" y="2099036"/>
                </a:lnTo>
                <a:lnTo>
                  <a:pt x="843153" y="2080638"/>
                </a:lnTo>
                <a:lnTo>
                  <a:pt x="801658" y="2060164"/>
                </a:lnTo>
                <a:lnTo>
                  <a:pt x="761872" y="2037642"/>
                </a:lnTo>
                <a:lnTo>
                  <a:pt x="723955" y="2013101"/>
                </a:lnTo>
                <a:lnTo>
                  <a:pt x="688065" y="1986570"/>
                </a:lnTo>
                <a:lnTo>
                  <a:pt x="654359" y="1958076"/>
                </a:lnTo>
                <a:lnTo>
                  <a:pt x="622996" y="1927650"/>
                </a:lnTo>
                <a:lnTo>
                  <a:pt x="594134" y="1895318"/>
                </a:lnTo>
                <a:lnTo>
                  <a:pt x="591467" y="1891889"/>
                </a:lnTo>
                <a:lnTo>
                  <a:pt x="588673" y="1888587"/>
                </a:lnTo>
                <a:lnTo>
                  <a:pt x="586006" y="1885158"/>
                </a:lnTo>
                <a:lnTo>
                  <a:pt x="531121" y="1887330"/>
                </a:lnTo>
                <a:lnTo>
                  <a:pt x="477493" y="1884638"/>
                </a:lnTo>
                <a:lnTo>
                  <a:pt x="425577" y="1877344"/>
                </a:lnTo>
                <a:lnTo>
                  <a:pt x="375828" y="1865706"/>
                </a:lnTo>
                <a:lnTo>
                  <a:pt x="328700" y="1849983"/>
                </a:lnTo>
                <a:lnTo>
                  <a:pt x="284648" y="1830436"/>
                </a:lnTo>
                <a:lnTo>
                  <a:pt x="244127" y="1807323"/>
                </a:lnTo>
                <a:lnTo>
                  <a:pt x="207592" y="1780904"/>
                </a:lnTo>
                <a:lnTo>
                  <a:pt x="175497" y="1751438"/>
                </a:lnTo>
                <a:lnTo>
                  <a:pt x="148296" y="1719185"/>
                </a:lnTo>
                <a:lnTo>
                  <a:pt x="126445" y="1684405"/>
                </a:lnTo>
                <a:lnTo>
                  <a:pt x="110399" y="1647356"/>
                </a:lnTo>
                <a:lnTo>
                  <a:pt x="100612" y="1608298"/>
                </a:lnTo>
                <a:lnTo>
                  <a:pt x="97819" y="1562247"/>
                </a:lnTo>
                <a:lnTo>
                  <a:pt x="104224" y="1516872"/>
                </a:lnTo>
                <a:lnTo>
                  <a:pt x="119519" y="1472853"/>
                </a:lnTo>
                <a:lnTo>
                  <a:pt x="143397" y="1430865"/>
                </a:lnTo>
                <a:lnTo>
                  <a:pt x="175551" y="1391587"/>
                </a:lnTo>
                <a:lnTo>
                  <a:pt x="215674" y="1355695"/>
                </a:lnTo>
                <a:lnTo>
                  <a:pt x="166638" y="1331448"/>
                </a:lnTo>
                <a:lnTo>
                  <a:pt x="123539" y="1303310"/>
                </a:lnTo>
                <a:lnTo>
                  <a:pt x="86562" y="1271798"/>
                </a:lnTo>
                <a:lnTo>
                  <a:pt x="55894" y="1237430"/>
                </a:lnTo>
                <a:lnTo>
                  <a:pt x="31718" y="1200723"/>
                </a:lnTo>
                <a:lnTo>
                  <a:pt x="14220" y="1162195"/>
                </a:lnTo>
                <a:lnTo>
                  <a:pt x="3585" y="1122362"/>
                </a:lnTo>
                <a:lnTo>
                  <a:pt x="0" y="1081742"/>
                </a:lnTo>
                <a:lnTo>
                  <a:pt x="3647" y="1040852"/>
                </a:lnTo>
                <a:lnTo>
                  <a:pt x="14714" y="1000210"/>
                </a:lnTo>
                <a:lnTo>
                  <a:pt x="33385" y="960332"/>
                </a:lnTo>
                <a:lnTo>
                  <a:pt x="59845" y="921736"/>
                </a:lnTo>
                <a:lnTo>
                  <a:pt x="88547" y="890439"/>
                </a:lnTo>
                <a:lnTo>
                  <a:pt x="121779" y="862124"/>
                </a:lnTo>
                <a:lnTo>
                  <a:pt x="159092" y="836996"/>
                </a:lnTo>
                <a:lnTo>
                  <a:pt x="200037" y="815263"/>
                </a:lnTo>
                <a:lnTo>
                  <a:pt x="244167" y="797131"/>
                </a:lnTo>
                <a:lnTo>
                  <a:pt x="291034" y="782808"/>
                </a:lnTo>
                <a:lnTo>
                  <a:pt x="340191" y="772501"/>
                </a:lnTo>
                <a:lnTo>
                  <a:pt x="391188" y="766415"/>
                </a:lnTo>
                <a:lnTo>
                  <a:pt x="394871" y="759303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numCol="1" rtlCol="0"/>
          <a:lstStyle/>
          <a:p>
            <a:pPr algn="l" rtl="0"/>
            <a:endParaRPr lang="ar-EG" sz="2400" b="1" dirty="0">
              <a:solidFill>
                <a:srgbClr val="FF0000"/>
              </a:solidFill>
            </a:endParaRPr>
          </a:p>
          <a:p>
            <a:pPr algn="ctr" rtl="0"/>
            <a:r>
              <a:rPr lang="ar-EG" sz="2400" b="1" dirty="0">
                <a:solidFill>
                  <a:srgbClr val="FF0000"/>
                </a:solidFill>
              </a:rPr>
              <a:t>من أهمية موقع الجزر الثلاث تواجد </a:t>
            </a:r>
          </a:p>
          <a:p>
            <a:pPr algn="ctr" rtl="0"/>
            <a:r>
              <a:rPr lang="ar-EG" sz="2400" b="1" dirty="0">
                <a:solidFill>
                  <a:srgbClr val="FF0000"/>
                </a:solidFill>
              </a:rPr>
              <a:t>النفط الخام بكميات كثيرة 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302F7-E8DA-4D8D-9F35-A51E63228DD4}"/>
              </a:ext>
            </a:extLst>
          </p:cNvPr>
          <p:cNvSpPr txBox="1"/>
          <p:nvPr/>
        </p:nvSpPr>
        <p:spPr>
          <a:xfrm>
            <a:off x="305822" y="-192867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712519" y="626282"/>
            <a:ext cx="957263" cy="6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numCol="1" rtlCol="0"/>
          <a:lstStyle/>
          <a:p>
            <a:pPr algn="l" rtl="0"/>
            <a:endParaRPr sz="1351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13066" y="524051"/>
            <a:ext cx="2731099" cy="84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numCol="1" rtlCol="0"/>
          <a:lstStyle/>
          <a:p>
            <a:pPr algn="l" rtl="0"/>
            <a:endParaRPr sz="1351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83208" y="566187"/>
            <a:ext cx="2260867" cy="658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numCol="1" rtlCol="0"/>
          <a:lstStyle/>
          <a:p>
            <a:pPr algn="l" rtl="0"/>
            <a:endParaRPr sz="1351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658023" y="1964012"/>
            <a:ext cx="1621983" cy="15909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numCol="1" rtlCol="0"/>
          <a:lstStyle/>
          <a:p>
            <a:pPr algn="l" rtl="0"/>
            <a:endParaRPr sz="1351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99856" y="1610243"/>
            <a:ext cx="5507931" cy="2893295"/>
          </a:xfrm>
          <a:custGeom>
            <a:avLst/>
            <a:gdLst/>
            <a:ahLst/>
            <a:cxnLst/>
            <a:rect l="l" t="t" r="r" b="b"/>
            <a:pathLst>
              <a:path w="4339590" h="2306320">
                <a:moveTo>
                  <a:pt x="394871" y="759303"/>
                </a:moveTo>
                <a:lnTo>
                  <a:pt x="389609" y="719233"/>
                </a:lnTo>
                <a:lnTo>
                  <a:pt x="388850" y="679624"/>
                </a:lnTo>
                <a:lnTo>
                  <a:pt x="392444" y="640616"/>
                </a:lnTo>
                <a:lnTo>
                  <a:pt x="400242" y="602354"/>
                </a:lnTo>
                <a:lnTo>
                  <a:pt x="412095" y="564977"/>
                </a:lnTo>
                <a:lnTo>
                  <a:pt x="427853" y="528630"/>
                </a:lnTo>
                <a:lnTo>
                  <a:pt x="447367" y="493453"/>
                </a:lnTo>
                <a:lnTo>
                  <a:pt x="470488" y="459589"/>
                </a:lnTo>
                <a:lnTo>
                  <a:pt x="497065" y="427181"/>
                </a:lnTo>
                <a:lnTo>
                  <a:pt x="526951" y="396369"/>
                </a:lnTo>
                <a:lnTo>
                  <a:pt x="559995" y="367297"/>
                </a:lnTo>
                <a:lnTo>
                  <a:pt x="596048" y="340106"/>
                </a:lnTo>
                <a:lnTo>
                  <a:pt x="634961" y="314938"/>
                </a:lnTo>
                <a:lnTo>
                  <a:pt x="676584" y="291936"/>
                </a:lnTo>
                <a:lnTo>
                  <a:pt x="720769" y="271242"/>
                </a:lnTo>
                <a:lnTo>
                  <a:pt x="767365" y="252998"/>
                </a:lnTo>
                <a:lnTo>
                  <a:pt x="816223" y="237346"/>
                </a:lnTo>
                <a:lnTo>
                  <a:pt x="867195" y="224427"/>
                </a:lnTo>
                <a:lnTo>
                  <a:pt x="920130" y="214385"/>
                </a:lnTo>
                <a:lnTo>
                  <a:pt x="974880" y="207361"/>
                </a:lnTo>
                <a:lnTo>
                  <a:pt x="1025021" y="203772"/>
                </a:lnTo>
                <a:lnTo>
                  <a:pt x="1075148" y="202891"/>
                </a:lnTo>
                <a:lnTo>
                  <a:pt x="1125060" y="204690"/>
                </a:lnTo>
                <a:lnTo>
                  <a:pt x="1174554" y="209138"/>
                </a:lnTo>
                <a:lnTo>
                  <a:pt x="1223430" y="216206"/>
                </a:lnTo>
                <a:lnTo>
                  <a:pt x="1271486" y="225866"/>
                </a:lnTo>
                <a:lnTo>
                  <a:pt x="1318519" y="238087"/>
                </a:lnTo>
                <a:lnTo>
                  <a:pt x="1364328" y="252842"/>
                </a:lnTo>
                <a:lnTo>
                  <a:pt x="1408712" y="270099"/>
                </a:lnTo>
                <a:lnTo>
                  <a:pt x="1435036" y="237956"/>
                </a:lnTo>
                <a:lnTo>
                  <a:pt x="1464904" y="208314"/>
                </a:lnTo>
                <a:lnTo>
                  <a:pt x="1498013" y="181240"/>
                </a:lnTo>
                <a:lnTo>
                  <a:pt x="1534059" y="156802"/>
                </a:lnTo>
                <a:lnTo>
                  <a:pt x="1572741" y="135067"/>
                </a:lnTo>
                <a:lnTo>
                  <a:pt x="1613753" y="116102"/>
                </a:lnTo>
                <a:lnTo>
                  <a:pt x="1656795" y="99974"/>
                </a:lnTo>
                <a:lnTo>
                  <a:pt x="1701561" y="86751"/>
                </a:lnTo>
                <a:lnTo>
                  <a:pt x="1747751" y="76501"/>
                </a:lnTo>
                <a:lnTo>
                  <a:pt x="1795059" y="69290"/>
                </a:lnTo>
                <a:lnTo>
                  <a:pt x="1843184" y="65185"/>
                </a:lnTo>
                <a:lnTo>
                  <a:pt x="1891822" y="64255"/>
                </a:lnTo>
                <a:lnTo>
                  <a:pt x="1940670" y="66566"/>
                </a:lnTo>
                <a:lnTo>
                  <a:pt x="1989426" y="72186"/>
                </a:lnTo>
                <a:lnTo>
                  <a:pt x="2037785" y="81182"/>
                </a:lnTo>
                <a:lnTo>
                  <a:pt x="2085445" y="93621"/>
                </a:lnTo>
                <a:lnTo>
                  <a:pt x="2132104" y="109571"/>
                </a:lnTo>
                <a:lnTo>
                  <a:pt x="2197556" y="139353"/>
                </a:lnTo>
                <a:lnTo>
                  <a:pt x="2256437" y="175611"/>
                </a:lnTo>
                <a:lnTo>
                  <a:pt x="2281869" y="143471"/>
                </a:lnTo>
                <a:lnTo>
                  <a:pt x="2311607" y="114288"/>
                </a:lnTo>
                <a:lnTo>
                  <a:pt x="2345210" y="88166"/>
                </a:lnTo>
                <a:lnTo>
                  <a:pt x="2382237" y="65214"/>
                </a:lnTo>
                <a:lnTo>
                  <a:pt x="2422247" y="45536"/>
                </a:lnTo>
                <a:lnTo>
                  <a:pt x="2464799" y="29241"/>
                </a:lnTo>
                <a:lnTo>
                  <a:pt x="2509452" y="16433"/>
                </a:lnTo>
                <a:lnTo>
                  <a:pt x="2555766" y="7219"/>
                </a:lnTo>
                <a:lnTo>
                  <a:pt x="2603298" y="1706"/>
                </a:lnTo>
                <a:lnTo>
                  <a:pt x="2651609" y="0"/>
                </a:lnTo>
                <a:lnTo>
                  <a:pt x="2700256" y="2207"/>
                </a:lnTo>
                <a:lnTo>
                  <a:pt x="2748800" y="8433"/>
                </a:lnTo>
                <a:lnTo>
                  <a:pt x="2796799" y="18786"/>
                </a:lnTo>
                <a:lnTo>
                  <a:pt x="2843812" y="33371"/>
                </a:lnTo>
                <a:lnTo>
                  <a:pt x="2887202" y="51411"/>
                </a:lnTo>
                <a:lnTo>
                  <a:pt x="2927378" y="72821"/>
                </a:lnTo>
                <a:lnTo>
                  <a:pt x="2963934" y="97397"/>
                </a:lnTo>
                <a:lnTo>
                  <a:pt x="2996466" y="124938"/>
                </a:lnTo>
                <a:lnTo>
                  <a:pt x="3032997" y="97009"/>
                </a:lnTo>
                <a:lnTo>
                  <a:pt x="3072666" y="72573"/>
                </a:lnTo>
                <a:lnTo>
                  <a:pt x="3115053" y="51654"/>
                </a:lnTo>
                <a:lnTo>
                  <a:pt x="3159740" y="34278"/>
                </a:lnTo>
                <a:lnTo>
                  <a:pt x="3206307" y="20469"/>
                </a:lnTo>
                <a:lnTo>
                  <a:pt x="3254337" y="10252"/>
                </a:lnTo>
                <a:lnTo>
                  <a:pt x="3303409" y="3652"/>
                </a:lnTo>
                <a:lnTo>
                  <a:pt x="3353106" y="694"/>
                </a:lnTo>
                <a:lnTo>
                  <a:pt x="3403008" y="1403"/>
                </a:lnTo>
                <a:lnTo>
                  <a:pt x="3452697" y="5803"/>
                </a:lnTo>
                <a:lnTo>
                  <a:pt x="3501753" y="13919"/>
                </a:lnTo>
                <a:lnTo>
                  <a:pt x="3549759" y="25777"/>
                </a:lnTo>
                <a:lnTo>
                  <a:pt x="3596295" y="41400"/>
                </a:lnTo>
                <a:lnTo>
                  <a:pt x="3640942" y="60814"/>
                </a:lnTo>
                <a:lnTo>
                  <a:pt x="3683282" y="84044"/>
                </a:lnTo>
                <a:lnTo>
                  <a:pt x="3731573" y="118038"/>
                </a:lnTo>
                <a:lnTo>
                  <a:pt x="3772647" y="156225"/>
                </a:lnTo>
                <a:lnTo>
                  <a:pt x="3806022" y="198015"/>
                </a:lnTo>
                <a:lnTo>
                  <a:pt x="3831215" y="242817"/>
                </a:lnTo>
                <a:lnTo>
                  <a:pt x="3847747" y="290038"/>
                </a:lnTo>
                <a:lnTo>
                  <a:pt x="3903172" y="303359"/>
                </a:lnTo>
                <a:lnTo>
                  <a:pt x="3955249" y="320571"/>
                </a:lnTo>
                <a:lnTo>
                  <a:pt x="4003749" y="341386"/>
                </a:lnTo>
                <a:lnTo>
                  <a:pt x="4048444" y="365512"/>
                </a:lnTo>
                <a:lnTo>
                  <a:pt x="4089103" y="392659"/>
                </a:lnTo>
                <a:lnTo>
                  <a:pt x="4125499" y="422537"/>
                </a:lnTo>
                <a:lnTo>
                  <a:pt x="4157402" y="454855"/>
                </a:lnTo>
                <a:lnTo>
                  <a:pt x="4184583" y="489324"/>
                </a:lnTo>
                <a:lnTo>
                  <a:pt x="4206813" y="525652"/>
                </a:lnTo>
                <a:lnTo>
                  <a:pt x="4223864" y="563549"/>
                </a:lnTo>
                <a:lnTo>
                  <a:pt x="4235507" y="602726"/>
                </a:lnTo>
                <a:lnTo>
                  <a:pt x="4241512" y="642891"/>
                </a:lnTo>
                <a:lnTo>
                  <a:pt x="4241650" y="683755"/>
                </a:lnTo>
                <a:lnTo>
                  <a:pt x="4235694" y="725026"/>
                </a:lnTo>
                <a:lnTo>
                  <a:pt x="4223413" y="766415"/>
                </a:lnTo>
                <a:lnTo>
                  <a:pt x="4205946" y="804920"/>
                </a:lnTo>
                <a:lnTo>
                  <a:pt x="4198902" y="817469"/>
                </a:lnTo>
                <a:lnTo>
                  <a:pt x="4232657" y="852221"/>
                </a:lnTo>
                <a:lnTo>
                  <a:pt x="4261717" y="888319"/>
                </a:lnTo>
                <a:lnTo>
                  <a:pt x="4286120" y="925556"/>
                </a:lnTo>
                <a:lnTo>
                  <a:pt x="4305903" y="963725"/>
                </a:lnTo>
                <a:lnTo>
                  <a:pt x="4321105" y="1002618"/>
                </a:lnTo>
                <a:lnTo>
                  <a:pt x="4331763" y="1042030"/>
                </a:lnTo>
                <a:lnTo>
                  <a:pt x="4337914" y="1081752"/>
                </a:lnTo>
                <a:lnTo>
                  <a:pt x="4339596" y="1121577"/>
                </a:lnTo>
                <a:lnTo>
                  <a:pt x="4336848" y="1161298"/>
                </a:lnTo>
                <a:lnTo>
                  <a:pt x="4329705" y="1200707"/>
                </a:lnTo>
                <a:lnTo>
                  <a:pt x="4318207" y="1239599"/>
                </a:lnTo>
                <a:lnTo>
                  <a:pt x="4302391" y="1277765"/>
                </a:lnTo>
                <a:lnTo>
                  <a:pt x="4282295" y="1314998"/>
                </a:lnTo>
                <a:lnTo>
                  <a:pt x="4257955" y="1351091"/>
                </a:lnTo>
                <a:lnTo>
                  <a:pt x="4229411" y="1385837"/>
                </a:lnTo>
                <a:lnTo>
                  <a:pt x="4196698" y="1419029"/>
                </a:lnTo>
                <a:lnTo>
                  <a:pt x="4159857" y="1450459"/>
                </a:lnTo>
                <a:lnTo>
                  <a:pt x="4118922" y="1479921"/>
                </a:lnTo>
                <a:lnTo>
                  <a:pt x="4073934" y="1507206"/>
                </a:lnTo>
                <a:lnTo>
                  <a:pt x="4033205" y="1528183"/>
                </a:lnTo>
                <a:lnTo>
                  <a:pt x="3990608" y="1546878"/>
                </a:lnTo>
                <a:lnTo>
                  <a:pt x="3946328" y="1563233"/>
                </a:lnTo>
                <a:lnTo>
                  <a:pt x="3900547" y="1577192"/>
                </a:lnTo>
                <a:lnTo>
                  <a:pt x="3853452" y="1588695"/>
                </a:lnTo>
                <a:lnTo>
                  <a:pt x="3805225" y="1597687"/>
                </a:lnTo>
                <a:lnTo>
                  <a:pt x="3756053" y="1604107"/>
                </a:lnTo>
                <a:lnTo>
                  <a:pt x="3752953" y="1644509"/>
                </a:lnTo>
                <a:lnTo>
                  <a:pt x="3744715" y="1683795"/>
                </a:lnTo>
                <a:lnTo>
                  <a:pt x="3731582" y="1721791"/>
                </a:lnTo>
                <a:lnTo>
                  <a:pt x="3713801" y="1758322"/>
                </a:lnTo>
                <a:lnTo>
                  <a:pt x="3691616" y="1793213"/>
                </a:lnTo>
                <a:lnTo>
                  <a:pt x="3665272" y="1826291"/>
                </a:lnTo>
                <a:lnTo>
                  <a:pt x="3635014" y="1857381"/>
                </a:lnTo>
                <a:lnTo>
                  <a:pt x="3601087" y="1886308"/>
                </a:lnTo>
                <a:lnTo>
                  <a:pt x="3563737" y="1912898"/>
                </a:lnTo>
                <a:lnTo>
                  <a:pt x="3523208" y="1936976"/>
                </a:lnTo>
                <a:lnTo>
                  <a:pt x="3479746" y="1958368"/>
                </a:lnTo>
                <a:lnTo>
                  <a:pt x="3433595" y="1976900"/>
                </a:lnTo>
                <a:lnTo>
                  <a:pt x="3385001" y="1992396"/>
                </a:lnTo>
                <a:lnTo>
                  <a:pt x="3334208" y="2004683"/>
                </a:lnTo>
                <a:lnTo>
                  <a:pt x="3281462" y="2013585"/>
                </a:lnTo>
                <a:lnTo>
                  <a:pt x="3227008" y="2018929"/>
                </a:lnTo>
                <a:lnTo>
                  <a:pt x="3171091" y="2020540"/>
                </a:lnTo>
                <a:lnTo>
                  <a:pt x="3117805" y="2018446"/>
                </a:lnTo>
                <a:lnTo>
                  <a:pt x="3065224" y="2012845"/>
                </a:lnTo>
                <a:lnTo>
                  <a:pt x="3013674" y="2003808"/>
                </a:lnTo>
                <a:lnTo>
                  <a:pt x="2963479" y="1991406"/>
                </a:lnTo>
                <a:lnTo>
                  <a:pt x="2914962" y="1975708"/>
                </a:lnTo>
                <a:lnTo>
                  <a:pt x="2868450" y="1956786"/>
                </a:lnTo>
                <a:lnTo>
                  <a:pt x="2851153" y="1993143"/>
                </a:lnTo>
                <a:lnTo>
                  <a:pt x="2830375" y="2027887"/>
                </a:lnTo>
                <a:lnTo>
                  <a:pt x="2806305" y="2060946"/>
                </a:lnTo>
                <a:lnTo>
                  <a:pt x="2779128" y="2092248"/>
                </a:lnTo>
                <a:lnTo>
                  <a:pt x="2749034" y="2121719"/>
                </a:lnTo>
                <a:lnTo>
                  <a:pt x="2716210" y="2149286"/>
                </a:lnTo>
                <a:lnTo>
                  <a:pt x="2680843" y="2174878"/>
                </a:lnTo>
                <a:lnTo>
                  <a:pt x="2643120" y="2198421"/>
                </a:lnTo>
                <a:lnTo>
                  <a:pt x="2603230" y="2219843"/>
                </a:lnTo>
                <a:lnTo>
                  <a:pt x="2561361" y="2239070"/>
                </a:lnTo>
                <a:lnTo>
                  <a:pt x="2517699" y="2256031"/>
                </a:lnTo>
                <a:lnTo>
                  <a:pt x="2472432" y="2270652"/>
                </a:lnTo>
                <a:lnTo>
                  <a:pt x="2425748" y="2282860"/>
                </a:lnTo>
                <a:lnTo>
                  <a:pt x="2377835" y="2292584"/>
                </a:lnTo>
                <a:lnTo>
                  <a:pt x="2328879" y="2299749"/>
                </a:lnTo>
                <a:lnTo>
                  <a:pt x="2279070" y="2304284"/>
                </a:lnTo>
                <a:lnTo>
                  <a:pt x="2228593" y="2306116"/>
                </a:lnTo>
                <a:lnTo>
                  <a:pt x="2177638" y="2305171"/>
                </a:lnTo>
                <a:lnTo>
                  <a:pt x="2126391" y="2301378"/>
                </a:lnTo>
                <a:lnTo>
                  <a:pt x="2075040" y="2294663"/>
                </a:lnTo>
                <a:lnTo>
                  <a:pt x="2023773" y="2284954"/>
                </a:lnTo>
                <a:lnTo>
                  <a:pt x="1968524" y="2270874"/>
                </a:lnTo>
                <a:lnTo>
                  <a:pt x="1915440" y="2253492"/>
                </a:lnTo>
                <a:lnTo>
                  <a:pt x="1864782" y="2232946"/>
                </a:lnTo>
                <a:lnTo>
                  <a:pt x="1816810" y="2209373"/>
                </a:lnTo>
                <a:lnTo>
                  <a:pt x="1771786" y="2182914"/>
                </a:lnTo>
                <a:lnTo>
                  <a:pt x="1729968" y="2153706"/>
                </a:lnTo>
                <a:lnTo>
                  <a:pt x="1691618" y="2121887"/>
                </a:lnTo>
                <a:lnTo>
                  <a:pt x="1656997" y="2087596"/>
                </a:lnTo>
                <a:lnTo>
                  <a:pt x="1610624" y="2106322"/>
                </a:lnTo>
                <a:lnTo>
                  <a:pt x="1563273" y="2122512"/>
                </a:lnTo>
                <a:lnTo>
                  <a:pt x="1515101" y="2136196"/>
                </a:lnTo>
                <a:lnTo>
                  <a:pt x="1466268" y="2147401"/>
                </a:lnTo>
                <a:lnTo>
                  <a:pt x="1416931" y="2156158"/>
                </a:lnTo>
                <a:lnTo>
                  <a:pt x="1367248" y="2162494"/>
                </a:lnTo>
                <a:lnTo>
                  <a:pt x="1317378" y="2166439"/>
                </a:lnTo>
                <a:lnTo>
                  <a:pt x="1267478" y="2168020"/>
                </a:lnTo>
                <a:lnTo>
                  <a:pt x="1217707" y="2167267"/>
                </a:lnTo>
                <a:lnTo>
                  <a:pt x="1168223" y="2164208"/>
                </a:lnTo>
                <a:lnTo>
                  <a:pt x="1119185" y="2158872"/>
                </a:lnTo>
                <a:lnTo>
                  <a:pt x="1070749" y="2151287"/>
                </a:lnTo>
                <a:lnTo>
                  <a:pt x="1023074" y="2141482"/>
                </a:lnTo>
                <a:lnTo>
                  <a:pt x="976320" y="2129486"/>
                </a:lnTo>
                <a:lnTo>
                  <a:pt x="930642" y="2115328"/>
                </a:lnTo>
                <a:lnTo>
                  <a:pt x="886201" y="2099036"/>
                </a:lnTo>
                <a:lnTo>
                  <a:pt x="843153" y="2080638"/>
                </a:lnTo>
                <a:lnTo>
                  <a:pt x="801658" y="2060164"/>
                </a:lnTo>
                <a:lnTo>
                  <a:pt x="761872" y="2037642"/>
                </a:lnTo>
                <a:lnTo>
                  <a:pt x="723955" y="2013101"/>
                </a:lnTo>
                <a:lnTo>
                  <a:pt x="688065" y="1986570"/>
                </a:lnTo>
                <a:lnTo>
                  <a:pt x="654359" y="1958076"/>
                </a:lnTo>
                <a:lnTo>
                  <a:pt x="622996" y="1927650"/>
                </a:lnTo>
                <a:lnTo>
                  <a:pt x="594134" y="1895318"/>
                </a:lnTo>
                <a:lnTo>
                  <a:pt x="591467" y="1891889"/>
                </a:lnTo>
                <a:lnTo>
                  <a:pt x="588673" y="1888587"/>
                </a:lnTo>
                <a:lnTo>
                  <a:pt x="586006" y="1885158"/>
                </a:lnTo>
                <a:lnTo>
                  <a:pt x="531121" y="1887330"/>
                </a:lnTo>
                <a:lnTo>
                  <a:pt x="477493" y="1884638"/>
                </a:lnTo>
                <a:lnTo>
                  <a:pt x="425577" y="1877344"/>
                </a:lnTo>
                <a:lnTo>
                  <a:pt x="375828" y="1865706"/>
                </a:lnTo>
                <a:lnTo>
                  <a:pt x="328700" y="1849983"/>
                </a:lnTo>
                <a:lnTo>
                  <a:pt x="284648" y="1830436"/>
                </a:lnTo>
                <a:lnTo>
                  <a:pt x="244127" y="1807323"/>
                </a:lnTo>
                <a:lnTo>
                  <a:pt x="207592" y="1780904"/>
                </a:lnTo>
                <a:lnTo>
                  <a:pt x="175497" y="1751438"/>
                </a:lnTo>
                <a:lnTo>
                  <a:pt x="148296" y="1719185"/>
                </a:lnTo>
                <a:lnTo>
                  <a:pt x="126445" y="1684405"/>
                </a:lnTo>
                <a:lnTo>
                  <a:pt x="110399" y="1647356"/>
                </a:lnTo>
                <a:lnTo>
                  <a:pt x="100612" y="1608298"/>
                </a:lnTo>
                <a:lnTo>
                  <a:pt x="97819" y="1562247"/>
                </a:lnTo>
                <a:lnTo>
                  <a:pt x="104224" y="1516872"/>
                </a:lnTo>
                <a:lnTo>
                  <a:pt x="119519" y="1472853"/>
                </a:lnTo>
                <a:lnTo>
                  <a:pt x="143397" y="1430865"/>
                </a:lnTo>
                <a:lnTo>
                  <a:pt x="175551" y="1391587"/>
                </a:lnTo>
                <a:lnTo>
                  <a:pt x="215674" y="1355695"/>
                </a:lnTo>
                <a:lnTo>
                  <a:pt x="166638" y="1331448"/>
                </a:lnTo>
                <a:lnTo>
                  <a:pt x="123539" y="1303310"/>
                </a:lnTo>
                <a:lnTo>
                  <a:pt x="86562" y="1271798"/>
                </a:lnTo>
                <a:lnTo>
                  <a:pt x="55894" y="1237430"/>
                </a:lnTo>
                <a:lnTo>
                  <a:pt x="31718" y="1200723"/>
                </a:lnTo>
                <a:lnTo>
                  <a:pt x="14220" y="1162195"/>
                </a:lnTo>
                <a:lnTo>
                  <a:pt x="3585" y="1122362"/>
                </a:lnTo>
                <a:lnTo>
                  <a:pt x="0" y="1081742"/>
                </a:lnTo>
                <a:lnTo>
                  <a:pt x="3647" y="1040852"/>
                </a:lnTo>
                <a:lnTo>
                  <a:pt x="14714" y="1000210"/>
                </a:lnTo>
                <a:lnTo>
                  <a:pt x="33385" y="960332"/>
                </a:lnTo>
                <a:lnTo>
                  <a:pt x="59845" y="921736"/>
                </a:lnTo>
                <a:lnTo>
                  <a:pt x="88547" y="890439"/>
                </a:lnTo>
                <a:lnTo>
                  <a:pt x="121779" y="862124"/>
                </a:lnTo>
                <a:lnTo>
                  <a:pt x="159092" y="836996"/>
                </a:lnTo>
                <a:lnTo>
                  <a:pt x="200037" y="815263"/>
                </a:lnTo>
                <a:lnTo>
                  <a:pt x="244167" y="797131"/>
                </a:lnTo>
                <a:lnTo>
                  <a:pt x="291034" y="782808"/>
                </a:lnTo>
                <a:lnTo>
                  <a:pt x="340191" y="772501"/>
                </a:lnTo>
                <a:lnTo>
                  <a:pt x="391188" y="766415"/>
                </a:lnTo>
                <a:lnTo>
                  <a:pt x="394871" y="759303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numCol="1" rtlCol="0"/>
          <a:lstStyle/>
          <a:p>
            <a:pPr algn="l" rtl="0"/>
            <a:endParaRPr sz="1351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513642" y="4784218"/>
            <a:ext cx="96203" cy="96203"/>
          </a:xfrm>
          <a:custGeom>
            <a:avLst/>
            <a:gdLst/>
            <a:ahLst/>
            <a:cxnLst/>
            <a:rect l="l" t="t" r="r" b="b"/>
            <a:pathLst>
              <a:path w="128269" h="128270">
                <a:moveTo>
                  <a:pt x="128015" y="64008"/>
                </a:moveTo>
                <a:lnTo>
                  <a:pt x="122997" y="88957"/>
                </a:lnTo>
                <a:lnTo>
                  <a:pt x="109299" y="109299"/>
                </a:lnTo>
                <a:lnTo>
                  <a:pt x="88957" y="122997"/>
                </a:lnTo>
                <a:lnTo>
                  <a:pt x="64007" y="128016"/>
                </a:lnTo>
                <a:lnTo>
                  <a:pt x="39112" y="122997"/>
                </a:lnTo>
                <a:lnTo>
                  <a:pt x="18764" y="109299"/>
                </a:lnTo>
                <a:lnTo>
                  <a:pt x="5036" y="88957"/>
                </a:lnTo>
                <a:lnTo>
                  <a:pt x="0" y="64008"/>
                </a:lnTo>
                <a:lnTo>
                  <a:pt x="5036" y="39112"/>
                </a:lnTo>
                <a:lnTo>
                  <a:pt x="18764" y="18764"/>
                </a:lnTo>
                <a:lnTo>
                  <a:pt x="39112" y="5036"/>
                </a:lnTo>
                <a:lnTo>
                  <a:pt x="64007" y="0"/>
                </a:lnTo>
                <a:lnTo>
                  <a:pt x="88957" y="5036"/>
                </a:lnTo>
                <a:lnTo>
                  <a:pt x="109299" y="18764"/>
                </a:lnTo>
                <a:lnTo>
                  <a:pt x="122997" y="39112"/>
                </a:lnTo>
                <a:lnTo>
                  <a:pt x="128015" y="64008"/>
                </a:lnTo>
                <a:close/>
              </a:path>
            </a:pathLst>
          </a:custGeom>
          <a:ln w="28575">
            <a:solidFill>
              <a:srgbClr val="385D89"/>
            </a:solidFill>
          </a:ln>
        </p:spPr>
        <p:txBody>
          <a:bodyPr wrap="square" lIns="0" tIns="0" rIns="0" bIns="0" numCol="1" rtlCol="0"/>
          <a:lstStyle/>
          <a:p>
            <a:pPr algn="l" rtl="0"/>
            <a:endParaRPr sz="1351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579461" y="4616577"/>
            <a:ext cx="192405" cy="192405"/>
          </a:xfrm>
          <a:custGeom>
            <a:avLst/>
            <a:gdLst/>
            <a:ahLst/>
            <a:cxnLst/>
            <a:rect l="l" t="t" r="r" b="b"/>
            <a:pathLst>
              <a:path w="256539" h="256539">
                <a:moveTo>
                  <a:pt x="256158" y="128015"/>
                </a:moveTo>
                <a:lnTo>
                  <a:pt x="246084" y="177881"/>
                </a:lnTo>
                <a:lnTo>
                  <a:pt x="218614" y="218614"/>
                </a:lnTo>
                <a:lnTo>
                  <a:pt x="177881" y="246084"/>
                </a:lnTo>
                <a:lnTo>
                  <a:pt x="128015" y="256158"/>
                </a:lnTo>
                <a:lnTo>
                  <a:pt x="78170" y="246084"/>
                </a:lnTo>
                <a:lnTo>
                  <a:pt x="37480" y="218614"/>
                </a:lnTo>
                <a:lnTo>
                  <a:pt x="10054" y="177881"/>
                </a:lnTo>
                <a:lnTo>
                  <a:pt x="0" y="128015"/>
                </a:lnTo>
                <a:lnTo>
                  <a:pt x="10054" y="78224"/>
                </a:lnTo>
                <a:lnTo>
                  <a:pt x="37480" y="37528"/>
                </a:lnTo>
                <a:lnTo>
                  <a:pt x="78170" y="10072"/>
                </a:lnTo>
                <a:lnTo>
                  <a:pt x="128015" y="0"/>
                </a:lnTo>
                <a:lnTo>
                  <a:pt x="177881" y="10072"/>
                </a:lnTo>
                <a:lnTo>
                  <a:pt x="218614" y="37528"/>
                </a:lnTo>
                <a:lnTo>
                  <a:pt x="246084" y="78224"/>
                </a:lnTo>
                <a:lnTo>
                  <a:pt x="256158" y="128015"/>
                </a:lnTo>
                <a:close/>
              </a:path>
            </a:pathLst>
          </a:custGeom>
          <a:ln w="28575">
            <a:solidFill>
              <a:srgbClr val="385D89"/>
            </a:solidFill>
          </a:ln>
        </p:spPr>
        <p:txBody>
          <a:bodyPr wrap="square" lIns="0" tIns="0" rIns="0" bIns="0" numCol="1" rtlCol="0"/>
          <a:lstStyle/>
          <a:p>
            <a:pPr algn="l" rtl="0"/>
            <a:endParaRPr sz="1351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711478" y="4379406"/>
            <a:ext cx="288131" cy="288131"/>
          </a:xfrm>
          <a:custGeom>
            <a:avLst/>
            <a:gdLst/>
            <a:ahLst/>
            <a:cxnLst/>
            <a:rect l="l" t="t" r="r" b="b"/>
            <a:pathLst>
              <a:path w="384175" h="384175">
                <a:moveTo>
                  <a:pt x="384175" y="192024"/>
                </a:moveTo>
                <a:lnTo>
                  <a:pt x="379102" y="236098"/>
                </a:lnTo>
                <a:lnTo>
                  <a:pt x="364653" y="276548"/>
                </a:lnTo>
                <a:lnTo>
                  <a:pt x="341977" y="312225"/>
                </a:lnTo>
                <a:lnTo>
                  <a:pt x="312225" y="341977"/>
                </a:lnTo>
                <a:lnTo>
                  <a:pt x="276548" y="364653"/>
                </a:lnTo>
                <a:lnTo>
                  <a:pt x="236098" y="379102"/>
                </a:lnTo>
                <a:lnTo>
                  <a:pt x="192024" y="384175"/>
                </a:lnTo>
                <a:lnTo>
                  <a:pt x="147996" y="379102"/>
                </a:lnTo>
                <a:lnTo>
                  <a:pt x="107579" y="364653"/>
                </a:lnTo>
                <a:lnTo>
                  <a:pt x="71925" y="341977"/>
                </a:lnTo>
                <a:lnTo>
                  <a:pt x="42187" y="312225"/>
                </a:lnTo>
                <a:lnTo>
                  <a:pt x="19518" y="276548"/>
                </a:lnTo>
                <a:lnTo>
                  <a:pt x="5071" y="236098"/>
                </a:lnTo>
                <a:lnTo>
                  <a:pt x="0" y="192024"/>
                </a:lnTo>
                <a:lnTo>
                  <a:pt x="5071" y="147996"/>
                </a:lnTo>
                <a:lnTo>
                  <a:pt x="19518" y="107579"/>
                </a:lnTo>
                <a:lnTo>
                  <a:pt x="42187" y="71925"/>
                </a:lnTo>
                <a:lnTo>
                  <a:pt x="71925" y="42187"/>
                </a:lnTo>
                <a:lnTo>
                  <a:pt x="107579" y="19518"/>
                </a:lnTo>
                <a:lnTo>
                  <a:pt x="147996" y="5071"/>
                </a:lnTo>
                <a:lnTo>
                  <a:pt x="192024" y="0"/>
                </a:lnTo>
                <a:lnTo>
                  <a:pt x="236098" y="5071"/>
                </a:lnTo>
                <a:lnTo>
                  <a:pt x="276548" y="19518"/>
                </a:lnTo>
                <a:lnTo>
                  <a:pt x="312225" y="42187"/>
                </a:lnTo>
                <a:lnTo>
                  <a:pt x="341977" y="71925"/>
                </a:lnTo>
                <a:lnTo>
                  <a:pt x="364653" y="107579"/>
                </a:lnTo>
                <a:lnTo>
                  <a:pt x="379102" y="147996"/>
                </a:lnTo>
                <a:lnTo>
                  <a:pt x="384175" y="192024"/>
                </a:lnTo>
                <a:close/>
              </a:path>
            </a:pathLst>
          </a:custGeom>
          <a:ln w="28575">
            <a:solidFill>
              <a:srgbClr val="385D89"/>
            </a:solidFill>
          </a:ln>
        </p:spPr>
        <p:txBody>
          <a:bodyPr wrap="square" lIns="0" tIns="0" rIns="0" bIns="0" numCol="1" rtlCol="0"/>
          <a:lstStyle/>
          <a:p>
            <a:pPr algn="l" rtl="0"/>
            <a:endParaRPr sz="1351">
              <a:solidFill>
                <a:prstClr val="black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61743" y="2343974"/>
            <a:ext cx="3686519" cy="830997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</a:bodyPr>
          <a:lstStyle/>
          <a:p>
            <a:pPr algn="ctr"/>
            <a:r>
              <a:rPr lang="ar-AE" alt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أكتب تغريدة فى حب الوطن </a:t>
            </a:r>
          </a:p>
          <a:p>
            <a:pPr algn="ctr"/>
            <a:r>
              <a:rPr lang="ar-AE" alt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فى دقيقة واحدة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1ACEF-012B-42F8-84B5-A5F86EBA9942}"/>
              </a:ext>
            </a:extLst>
          </p:cNvPr>
          <p:cNvSpPr txBox="1"/>
          <p:nvPr/>
        </p:nvSpPr>
        <p:spPr>
          <a:xfrm>
            <a:off x="239152" y="250195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55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3">
            <a:extLst>
              <a:ext uri="{FF2B5EF4-FFF2-40B4-BE49-F238E27FC236}">
                <a16:creationId xmlns:a16="http://schemas.microsoft.com/office/drawing/2014/main" id="{E6177B36-C564-4A05-A3CA-28F1672CB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470" y="914400"/>
            <a:ext cx="3867150" cy="1066800"/>
          </a:xfrm>
          <a:prstGeom prst="wedgeRoundRectCallout">
            <a:avLst>
              <a:gd name="adj1" fmla="val 20056"/>
              <a:gd name="adj2" fmla="val 11160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متى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ar-SA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يوم الشهيد ؟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3FF4849D-CCDC-4097-A767-7B87B8E72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20" y="1158874"/>
            <a:ext cx="3867150" cy="1066800"/>
          </a:xfrm>
          <a:prstGeom prst="wedgeRoundRectCallout">
            <a:avLst>
              <a:gd name="adj1" fmla="val 20056"/>
              <a:gd name="adj2" fmla="val 11160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 اسم اول شهيد إماراتي في الجزر المحتلة؟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C217F39E-C5DF-49EF-85E5-C052816E8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858" y="4235646"/>
            <a:ext cx="3867150" cy="1066800"/>
          </a:xfrm>
          <a:prstGeom prst="wedgeRoundRectCallout">
            <a:avLst>
              <a:gd name="adj1" fmla="val 20056"/>
              <a:gd name="adj2" fmla="val 11160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متى تم احتلال الجزر الاماراتية من الجانب الايراني ؟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C1397C2E-088E-4B59-B697-8778B611B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20" y="3684661"/>
            <a:ext cx="3867150" cy="1400175"/>
          </a:xfrm>
          <a:prstGeom prst="wedgeRoundRectCallout">
            <a:avLst>
              <a:gd name="adj1" fmla="val 20056"/>
              <a:gd name="adj2" fmla="val 11160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 وجهة نظرك كيف يمكن استعادة الجزر الاماراتية ؟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....................................................................................................................................................................................................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........................................................................................................................................................................................................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C09E6-7EB0-4631-90D1-106F4CC1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695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755E36B-25E9-44D1-A778-9E1751A80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69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peech Bubble: Rectangle with Corners Rounded 3">
            <a:extLst>
              <a:ext uri="{FF2B5EF4-FFF2-40B4-BE49-F238E27FC236}">
                <a16:creationId xmlns:a16="http://schemas.microsoft.com/office/drawing/2014/main" id="{8203FD11-4E01-4A2C-B1A1-0803C0CF5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545" y="1996002"/>
            <a:ext cx="3867150" cy="1066800"/>
          </a:xfrm>
          <a:prstGeom prst="wedgeRoundRectCallout">
            <a:avLst>
              <a:gd name="adj1" fmla="val 20056"/>
              <a:gd name="adj2" fmla="val 11160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اختر الرقم المناسب للخروج من الحصة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749C28-E4BC-41C2-A613-7C98A634E214}"/>
              </a:ext>
            </a:extLst>
          </p:cNvPr>
          <p:cNvSpPr/>
          <p:nvPr/>
        </p:nvSpPr>
        <p:spPr>
          <a:xfrm>
            <a:off x="9738652" y="11368"/>
            <a:ext cx="912787" cy="8623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1</a:t>
            </a:r>
            <a:endParaRPr lang="en-US" sz="28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693C20-BA9E-451D-919B-B266655E27A8}"/>
              </a:ext>
            </a:extLst>
          </p:cNvPr>
          <p:cNvSpPr/>
          <p:nvPr/>
        </p:nvSpPr>
        <p:spPr>
          <a:xfrm>
            <a:off x="1516966" y="2822315"/>
            <a:ext cx="912787" cy="8623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2</a:t>
            </a:r>
            <a:endParaRPr lang="en-US" sz="28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CBAB90-A83A-4DE8-9182-5CB0277EDFCB}"/>
              </a:ext>
            </a:extLst>
          </p:cNvPr>
          <p:cNvSpPr/>
          <p:nvPr/>
        </p:nvSpPr>
        <p:spPr>
          <a:xfrm>
            <a:off x="1766301" y="267350"/>
            <a:ext cx="912787" cy="8623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4</a:t>
            </a:r>
            <a:endParaRPr lang="en-US" sz="28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991EF5-B633-4CDD-AC8D-990FD74B30E2}"/>
              </a:ext>
            </a:extLst>
          </p:cNvPr>
          <p:cNvSpPr/>
          <p:nvPr/>
        </p:nvSpPr>
        <p:spPr>
          <a:xfrm>
            <a:off x="8729004" y="3253488"/>
            <a:ext cx="912787" cy="8623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3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1F8DC-D01A-4751-89B5-A127F84552EB}"/>
              </a:ext>
            </a:extLst>
          </p:cNvPr>
          <p:cNvSpPr txBox="1"/>
          <p:nvPr/>
        </p:nvSpPr>
        <p:spPr>
          <a:xfrm>
            <a:off x="239152" y="250195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542E4C-42AB-43C8-A079-7434B1BC670C}"/>
              </a:ext>
            </a:extLst>
          </p:cNvPr>
          <p:cNvSpPr txBox="1"/>
          <p:nvPr/>
        </p:nvSpPr>
        <p:spPr>
          <a:xfrm>
            <a:off x="3043311" y="2375654"/>
            <a:ext cx="610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https://seraj-uae.com/test/1015/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244F4-A39F-477D-8A10-37288D6C3104}"/>
              </a:ext>
            </a:extLst>
          </p:cNvPr>
          <p:cNvSpPr txBox="1"/>
          <p:nvPr/>
        </p:nvSpPr>
        <p:spPr>
          <a:xfrm>
            <a:off x="3162886" y="1360435"/>
            <a:ext cx="610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اختبار الكتروني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F7E64-421F-4739-AFEF-12F87431109B}"/>
              </a:ext>
            </a:extLst>
          </p:cNvPr>
          <p:cNvSpPr txBox="1"/>
          <p:nvPr/>
        </p:nvSpPr>
        <p:spPr>
          <a:xfrm>
            <a:off x="239152" y="250195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16A6D-84A4-4B64-BE3E-D47CC3F26D69}"/>
              </a:ext>
            </a:extLst>
          </p:cNvPr>
          <p:cNvSpPr txBox="1"/>
          <p:nvPr/>
        </p:nvSpPr>
        <p:spPr>
          <a:xfrm>
            <a:off x="844061" y="4912790"/>
            <a:ext cx="9903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https://www.thinglink.com/scene/1378345969313120259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A6E78-FAF3-44D6-9CD4-9C95D8E9A347}"/>
              </a:ext>
            </a:extLst>
          </p:cNvPr>
          <p:cNvSpPr txBox="1"/>
          <p:nvPr/>
        </p:nvSpPr>
        <p:spPr>
          <a:xfrm>
            <a:off x="2902634" y="3897571"/>
            <a:ext cx="610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FF0000"/>
                </a:solidFill>
              </a:rPr>
              <a:t>أعلام الامارات قبل الاتحاد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62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7D59478-45D6-4759-B17F-35457D72F557}"/>
              </a:ext>
            </a:extLst>
          </p:cNvPr>
          <p:cNvGrpSpPr/>
          <p:nvPr/>
        </p:nvGrpSpPr>
        <p:grpSpPr>
          <a:xfrm>
            <a:off x="21286" y="-851087"/>
            <a:ext cx="12256744" cy="8999141"/>
            <a:chOff x="-6020" y="-363161"/>
            <a:chExt cx="12257014" cy="8999340"/>
          </a:xfrm>
        </p:grpSpPr>
        <p:pic>
          <p:nvPicPr>
            <p:cNvPr id="4098" name="Picture 2" descr="Sun Art Print - Vintage Sun Print - Solar Star Print - Whimsical Sun Decor - Yellow Sun Art - Retro Poster Print">
              <a:extLst>
                <a:ext uri="{FF2B5EF4-FFF2-40B4-BE49-F238E27FC236}">
                  <a16:creationId xmlns:a16="http://schemas.microsoft.com/office/drawing/2014/main" id="{56D3740B-0E61-4A66-8BB7-1C1E6AA59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20" y="-363161"/>
              <a:ext cx="12192000" cy="899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23D713A-E452-4EA7-AB0A-C50BA37D7975}"/>
                </a:ext>
              </a:extLst>
            </p:cNvPr>
            <p:cNvSpPr/>
            <p:nvPr/>
          </p:nvSpPr>
          <p:spPr>
            <a:xfrm>
              <a:off x="381461" y="1721322"/>
              <a:ext cx="10459833" cy="559962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914306"/>
              <a:endParaRPr lang="ar-AE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64B57E83-0326-40F5-9F45-47EB2F9F7007}"/>
                </a:ext>
              </a:extLst>
            </p:cNvPr>
            <p:cNvSpPr/>
            <p:nvPr/>
          </p:nvSpPr>
          <p:spPr>
            <a:xfrm>
              <a:off x="8926119" y="-213388"/>
              <a:ext cx="3094892" cy="234619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8" tIns="45719" rIns="91438" bIns="4571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06" rtl="1"/>
              <a:r>
                <a:rPr lang="ar-AE" sz="3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المستوى </a:t>
              </a: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1</a:t>
              </a:r>
              <a:endParaRPr lang="ar-AE" sz="3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2677F3-2C0D-402F-A58B-70B83AF90A23}"/>
                </a:ext>
              </a:extLst>
            </p:cNvPr>
            <p:cNvSpPr txBox="1"/>
            <p:nvPr/>
          </p:nvSpPr>
          <p:spPr>
            <a:xfrm>
              <a:off x="381461" y="406092"/>
              <a:ext cx="8544658" cy="83101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defTabSz="914306" rtl="1"/>
              <a:r>
                <a:rPr lang="ar-AE" sz="4800" b="1" dirty="0">
                  <a:solidFill>
                    <a:srgbClr val="FFFF00"/>
                  </a:solidFill>
                  <a:latin typeface="Calibri"/>
                  <a:cs typeface="Arial" panose="020B0604020202020204" pitchFamily="34" charset="0"/>
                </a:rPr>
                <a:t>رتب صور الشيخ محمد بن زايد من البداية</a:t>
              </a:r>
            </a:p>
          </p:txBody>
        </p:sp>
        <p:pic>
          <p:nvPicPr>
            <p:cNvPr id="8" name="Picture 6" descr=" ">
              <a:extLst>
                <a:ext uri="{FF2B5EF4-FFF2-40B4-BE49-F238E27FC236}">
                  <a16:creationId xmlns:a16="http://schemas.microsoft.com/office/drawing/2014/main" id="{F686F8C2-9C4C-47FA-B4CD-BEC4DB41B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A8A8A8"/>
                </a:clrFrom>
                <a:clrTo>
                  <a:srgbClr val="A8A8A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15" b="97740" l="3369" r="98227">
                          <a14:foregroundMark x1="73404" y1="43785" x2="65780" y2="28249"/>
                          <a14:foregroundMark x1="75000" y1="37288" x2="75000" y2="26554"/>
                          <a14:foregroundMark x1="77660" y1="6215" x2="71986" y2="9322"/>
                          <a14:foregroundMark x1="96631" y1="87006" x2="89007" y2="78249"/>
                          <a14:foregroundMark x1="89007" y1="78249" x2="92553" y2="51977"/>
                          <a14:foregroundMark x1="92553" y1="51412" x2="92553" y2="51412"/>
                          <a14:foregroundMark x1="91312" y1="87853" x2="88652" y2="79096"/>
                          <a14:foregroundMark x1="98227" y1="80791" x2="89362" y2="79096"/>
                          <a14:foregroundMark x1="58333" y1="89548" x2="69326" y2="78814"/>
                          <a14:foregroundMark x1="69326" y1="78814" x2="74823" y2="64972"/>
                          <a14:foregroundMark x1="74823" y1="64972" x2="75532" y2="56215"/>
                          <a14:foregroundMark x1="66667" y1="64689" x2="70390" y2="70056"/>
                          <a14:foregroundMark x1="64716" y1="68644" x2="67730" y2="76271"/>
                          <a14:foregroundMark x1="57801" y1="91525" x2="67021" y2="87853"/>
                          <a14:foregroundMark x1="67021" y1="87853" x2="71986" y2="79096"/>
                          <a14:foregroundMark x1="37411" y1="80791" x2="33688" y2="79096"/>
                          <a14:foregroundMark x1="36879" y1="81638" x2="34929" y2="84463"/>
                          <a14:foregroundMark x1="32979" y1="62994" x2="23404" y2="80226"/>
                          <a14:foregroundMark x1="35638" y1="59887" x2="33688" y2="67797"/>
                          <a14:foregroundMark x1="16135" y1="62429" x2="18972" y2="71751"/>
                          <a14:foregroundMark x1="4787" y1="72316" x2="11525" y2="83333"/>
                          <a14:foregroundMark x1="11525" y1="83333" x2="11525" y2="83333"/>
                          <a14:foregroundMark x1="3369" y1="97740" x2="13121" y2="87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096" y="4108500"/>
              <a:ext cx="4868898" cy="4377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4098">
              <a:extLst>
                <a:ext uri="{FF2B5EF4-FFF2-40B4-BE49-F238E27FC236}">
                  <a16:creationId xmlns:a16="http://schemas.microsoft.com/office/drawing/2014/main" id="{8F95202D-EAB7-48FB-9A54-AEAEB1A99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127" t="35778" r="47279" b="47301"/>
            <a:stretch/>
          </p:blipFill>
          <p:spPr>
            <a:xfrm>
              <a:off x="5793044" y="2227243"/>
              <a:ext cx="2306006" cy="2552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00" name="Picture 4099">
              <a:extLst>
                <a:ext uri="{FF2B5EF4-FFF2-40B4-BE49-F238E27FC236}">
                  <a16:creationId xmlns:a16="http://schemas.microsoft.com/office/drawing/2014/main" id="{8765407F-66C4-411F-8782-329DCF5A2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142" t="35295" r="38373" b="49438"/>
            <a:stretch/>
          </p:blipFill>
          <p:spPr>
            <a:xfrm>
              <a:off x="8247658" y="2186684"/>
              <a:ext cx="2225907" cy="2552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01" name="Picture 4100">
              <a:extLst>
                <a:ext uri="{FF2B5EF4-FFF2-40B4-BE49-F238E27FC236}">
                  <a16:creationId xmlns:a16="http://schemas.microsoft.com/office/drawing/2014/main" id="{28191F95-6200-4E95-8E5A-5180E7626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867" t="35849" r="65633" b="46938"/>
            <a:stretch/>
          </p:blipFill>
          <p:spPr>
            <a:xfrm>
              <a:off x="3161718" y="2340991"/>
              <a:ext cx="2391023" cy="24390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02" name="Picture 4101">
              <a:extLst>
                <a:ext uri="{FF2B5EF4-FFF2-40B4-BE49-F238E27FC236}">
                  <a16:creationId xmlns:a16="http://schemas.microsoft.com/office/drawing/2014/main" id="{BA6E3A96-C660-4180-80DC-6B4B84379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12" t="35827" r="57150" b="47301"/>
            <a:stretch/>
          </p:blipFill>
          <p:spPr>
            <a:xfrm>
              <a:off x="825671" y="2284117"/>
              <a:ext cx="2068549" cy="2552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38D6B44-D9C1-4D67-882B-715B341D07E7}"/>
              </a:ext>
            </a:extLst>
          </p:cNvPr>
          <p:cNvSpPr txBox="1"/>
          <p:nvPr/>
        </p:nvSpPr>
        <p:spPr>
          <a:xfrm>
            <a:off x="3167443" y="5584125"/>
            <a:ext cx="6140626" cy="32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1524" b="1" dirty="0"/>
              <a:t>https://www.liveworksheets.com/nr1182966xu</a:t>
            </a:r>
          </a:p>
        </p:txBody>
      </p:sp>
      <p:pic>
        <p:nvPicPr>
          <p:cNvPr id="2" name="Picture 1" descr="Том и Джерри  Telegram sticker 004">
            <a:extLst>
              <a:ext uri="{FF2B5EF4-FFF2-40B4-BE49-F238E27FC236}">
                <a16:creationId xmlns:a16="http://schemas.microsoft.com/office/drawing/2014/main" id="{036C6029-35E0-4A92-963A-1CF7C740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8633" l="2930" r="94922">
                        <a14:foregroundMark x1="5469" y1="78516" x2="16016" y2="78516"/>
                        <a14:foregroundMark x1="16016" y1="78516" x2="18945" y2="77344"/>
                        <a14:foregroundMark x1="25977" y1="90625" x2="45117" y2="88477"/>
                        <a14:foregroundMark x1="23047" y1="91406" x2="35352" y2="92969"/>
                        <a14:foregroundMark x1="35352" y1="92969" x2="45508" y2="92969"/>
                        <a14:foregroundMark x1="45508" y1="92969" x2="48242" y2="94336"/>
                        <a14:foregroundMark x1="46875" y1="96094" x2="57422" y2="93164"/>
                        <a14:foregroundMark x1="57422" y1="93164" x2="58008" y2="92773"/>
                        <a14:foregroundMark x1="95117" y1="91992" x2="84961" y2="93945"/>
                        <a14:foregroundMark x1="84961" y1="93945" x2="81445" y2="93555"/>
                        <a14:foregroundMark x1="41016" y1="44141" x2="53711" y2="98828"/>
                        <a14:foregroundMark x1="55859" y1="41992" x2="47656" y2="60742"/>
                        <a14:foregroundMark x1="37695" y1="48828" x2="33789" y2="57422"/>
                        <a14:foregroundMark x1="58984" y1="31250" x2="58398" y2="39453"/>
                        <a14:foregroundMark x1="2930" y1="78320" x2="7227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6" y="3292683"/>
            <a:ext cx="3677397" cy="36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37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many, covered, person&#10;&#10;Description automatically generated">
            <a:extLst>
              <a:ext uri="{FF2B5EF4-FFF2-40B4-BE49-F238E27FC236}">
                <a16:creationId xmlns:a16="http://schemas.microsoft.com/office/drawing/2014/main" id="{4ED3E027-A1B3-4DE8-965A-A4E143004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15995" cy="7790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251E84-B7FE-4100-A4C5-F74A90FECA50}"/>
              </a:ext>
            </a:extLst>
          </p:cNvPr>
          <p:cNvSpPr txBox="1"/>
          <p:nvPr/>
        </p:nvSpPr>
        <p:spPr>
          <a:xfrm>
            <a:off x="3791337" y="4855696"/>
            <a:ext cx="6256761" cy="32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1524" b="1" dirty="0"/>
              <a:t>https://www.liveworksheets.com/zz1182971fg</a:t>
            </a:r>
          </a:p>
        </p:txBody>
      </p:sp>
    </p:spTree>
    <p:extLst>
      <p:ext uri="{BB962C8B-B14F-4D97-AF65-F5344CB8AC3E}">
        <p14:creationId xmlns:p14="http://schemas.microsoft.com/office/powerpoint/2010/main" val="508299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3C97680E-2EB0-45DB-B302-928FF7471891}"/>
              </a:ext>
            </a:extLst>
          </p:cNvPr>
          <p:cNvGrpSpPr/>
          <p:nvPr/>
        </p:nvGrpSpPr>
        <p:grpSpPr>
          <a:xfrm>
            <a:off x="135" y="-363077"/>
            <a:ext cx="12191731" cy="8999141"/>
            <a:chOff x="0" y="-363161"/>
            <a:chExt cx="12192000" cy="8999340"/>
          </a:xfrm>
        </p:grpSpPr>
        <p:pic>
          <p:nvPicPr>
            <p:cNvPr id="4098" name="Picture 2" descr="Sun Art Print - Vintage Sun Print - Solar Star Print - Whimsical Sun Decor - Yellow Sun Art - Retro Poster Print">
              <a:extLst>
                <a:ext uri="{FF2B5EF4-FFF2-40B4-BE49-F238E27FC236}">
                  <a16:creationId xmlns:a16="http://schemas.microsoft.com/office/drawing/2014/main" id="{56D3740B-0E61-4A66-8BB7-1C1E6AA59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3161"/>
              <a:ext cx="12192000" cy="899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23D713A-E452-4EA7-AB0A-C50BA37D7975}"/>
                </a:ext>
              </a:extLst>
            </p:cNvPr>
            <p:cNvSpPr/>
            <p:nvPr/>
          </p:nvSpPr>
          <p:spPr>
            <a:xfrm>
              <a:off x="685800" y="1721322"/>
              <a:ext cx="10096500" cy="559962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914306"/>
              <a:endParaRPr lang="ar-AE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64B57E83-0326-40F5-9F45-47EB2F9F7007}"/>
                </a:ext>
              </a:extLst>
            </p:cNvPr>
            <p:cNvSpPr/>
            <p:nvPr/>
          </p:nvSpPr>
          <p:spPr>
            <a:xfrm>
              <a:off x="8867125" y="-213388"/>
              <a:ext cx="3094892" cy="234619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8" tIns="45719" rIns="91438" bIns="45719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06" rtl="1"/>
              <a:r>
                <a:rPr lang="ar-AE" sz="3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المستوى </a:t>
              </a: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3</a:t>
              </a:r>
              <a:endParaRPr lang="ar-AE" sz="3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5C435B-AD40-4A5B-96BF-F47903795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2344" t="27489" r="52812" b="42774"/>
            <a:stretch/>
          </p:blipFill>
          <p:spPr>
            <a:xfrm>
              <a:off x="1409700" y="2132803"/>
              <a:ext cx="7724103" cy="4464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2677F3-2C0D-402F-A58B-70B83AF90A23}"/>
                </a:ext>
              </a:extLst>
            </p:cNvPr>
            <p:cNvSpPr txBox="1"/>
            <p:nvPr/>
          </p:nvSpPr>
          <p:spPr>
            <a:xfrm>
              <a:off x="157498" y="556075"/>
              <a:ext cx="8544658" cy="7694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defTabSz="914306" rtl="1"/>
              <a:r>
                <a:rPr lang="ar-AE" sz="4400" b="1" dirty="0">
                  <a:solidFill>
                    <a:srgbClr val="FFFF00"/>
                  </a:solidFill>
                  <a:latin typeface="Calibri"/>
                  <a:cs typeface="Arial" panose="020B0604020202020204" pitchFamily="34" charset="0"/>
                </a:rPr>
                <a:t>اكمل البطاقة التعريفية للشيخ محمد بن زايد</a:t>
              </a:r>
            </a:p>
          </p:txBody>
        </p:sp>
        <p:pic>
          <p:nvPicPr>
            <p:cNvPr id="8" name="Picture 6" descr=" ">
              <a:extLst>
                <a:ext uri="{FF2B5EF4-FFF2-40B4-BE49-F238E27FC236}">
                  <a16:creationId xmlns:a16="http://schemas.microsoft.com/office/drawing/2014/main" id="{F686F8C2-9C4C-47FA-B4CD-BEC4DB41B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A8A8A8"/>
                </a:clrFrom>
                <a:clrTo>
                  <a:srgbClr val="A8A8A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15" b="97740" l="3369" r="98227">
                          <a14:foregroundMark x1="73404" y1="43785" x2="65780" y2="28249"/>
                          <a14:foregroundMark x1="75000" y1="37288" x2="75000" y2="26554"/>
                          <a14:foregroundMark x1="77660" y1="6215" x2="71986" y2="9322"/>
                          <a14:foregroundMark x1="96631" y1="87006" x2="89007" y2="78249"/>
                          <a14:foregroundMark x1="89007" y1="78249" x2="92553" y2="51977"/>
                          <a14:foregroundMark x1="92553" y1="51412" x2="92553" y2="51412"/>
                          <a14:foregroundMark x1="91312" y1="87853" x2="88652" y2="79096"/>
                          <a14:foregroundMark x1="98227" y1="80791" x2="89362" y2="79096"/>
                          <a14:foregroundMark x1="58333" y1="89548" x2="69326" y2="78814"/>
                          <a14:foregroundMark x1="69326" y1="78814" x2="74823" y2="64972"/>
                          <a14:foregroundMark x1="74823" y1="64972" x2="75532" y2="56215"/>
                          <a14:foregroundMark x1="66667" y1="64689" x2="70390" y2="70056"/>
                          <a14:foregroundMark x1="64716" y1="68644" x2="67730" y2="76271"/>
                          <a14:foregroundMark x1="57801" y1="91525" x2="67021" y2="87853"/>
                          <a14:foregroundMark x1="67021" y1="87853" x2="71986" y2="79096"/>
                          <a14:foregroundMark x1="37411" y1="80791" x2="33688" y2="79096"/>
                          <a14:foregroundMark x1="36879" y1="81638" x2="34929" y2="84463"/>
                          <a14:foregroundMark x1="32979" y1="62994" x2="23404" y2="80226"/>
                          <a14:foregroundMark x1="35638" y1="59887" x2="33688" y2="67797"/>
                          <a14:foregroundMark x1="16135" y1="62429" x2="18972" y2="71751"/>
                          <a14:foregroundMark x1="4787" y1="72316" x2="11525" y2="83333"/>
                          <a14:foregroundMark x1="11525" y1="83333" x2="11525" y2="83333"/>
                          <a14:foregroundMark x1="3369" y1="97740" x2="13121" y2="87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088" y="3712333"/>
              <a:ext cx="4868898" cy="4923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08EDD3-3D4D-49A9-9B1C-D0796ABA27F1}"/>
              </a:ext>
            </a:extLst>
          </p:cNvPr>
          <p:cNvSpPr txBox="1"/>
          <p:nvPr/>
        </p:nvSpPr>
        <p:spPr>
          <a:xfrm>
            <a:off x="3462100" y="1423040"/>
            <a:ext cx="6097075" cy="32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1524" b="1" dirty="0"/>
              <a:t>https://www.liveworksheets.com/xz1182988ce</a:t>
            </a:r>
          </a:p>
        </p:txBody>
      </p:sp>
    </p:spTree>
    <p:extLst>
      <p:ext uri="{BB962C8B-B14F-4D97-AF65-F5344CB8AC3E}">
        <p14:creationId xmlns:p14="http://schemas.microsoft.com/office/powerpoint/2010/main" val="137544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person wearing a hat&#10;&#10;Description automatically generated">
            <a:extLst>
              <a:ext uri="{FF2B5EF4-FFF2-40B4-BE49-F238E27FC236}">
                <a16:creationId xmlns:a16="http://schemas.microsoft.com/office/drawing/2014/main" id="{2282DE88-819B-4C7F-8A50-F11FBA75A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r="16093" b="-1"/>
          <a:stretch/>
        </p:blipFill>
        <p:spPr>
          <a:xfrm>
            <a:off x="2101298" y="511987"/>
            <a:ext cx="4223302" cy="5413248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6324601" y="990600"/>
            <a:ext cx="34901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400" b="1" dirty="0"/>
              <a:t>بسم الله الرحمن الرحيم</a:t>
            </a:r>
            <a:r>
              <a:rPr lang="ar-BH" sz="40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14144" y="2362201"/>
            <a:ext cx="2300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BH" sz="2400" b="1" dirty="0"/>
              <a:t>الدراسات الاجتماعية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4600" y="3218611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BH" sz="2400" b="1" dirty="0"/>
              <a:t>الصف : </a:t>
            </a:r>
            <a:r>
              <a:rPr lang="ar-EG" sz="2400" b="1" dirty="0"/>
              <a:t>الثامن</a:t>
            </a:r>
            <a:endParaRPr lang="ar-BH" sz="2400" b="1" dirty="0"/>
          </a:p>
          <a:p>
            <a:pPr algn="r"/>
            <a:r>
              <a:rPr lang="ar-BH" sz="2400" b="1" dirty="0"/>
              <a:t>الفصل </a:t>
            </a:r>
            <a:r>
              <a:rPr lang="ar-EG" sz="2400" b="1" dirty="0"/>
              <a:t>الأول</a:t>
            </a:r>
            <a:r>
              <a:rPr lang="ar-BH" sz="2400" b="1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2486" y="4495801"/>
            <a:ext cx="2972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BH" sz="3200" b="1" dirty="0">
                <a:latin typeface="Andalus" pitchFamily="18" charset="-78"/>
                <a:cs typeface="Andalus" pitchFamily="18" charset="-78"/>
              </a:rPr>
              <a:t>المعلم : </a:t>
            </a:r>
            <a:r>
              <a:rPr lang="ar-EG" sz="3200" b="1" dirty="0">
                <a:latin typeface="Andalus" pitchFamily="18" charset="-78"/>
                <a:cs typeface="Andalus" pitchFamily="18" charset="-78"/>
              </a:rPr>
              <a:t>محمود الشريف</a:t>
            </a:r>
            <a:endParaRPr lang="en-US" sz="32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BD6A3-B442-4EBD-9562-699EB5C5B0BC}"/>
              </a:ext>
            </a:extLst>
          </p:cNvPr>
          <p:cNvSpPr txBox="1"/>
          <p:nvPr/>
        </p:nvSpPr>
        <p:spPr>
          <a:xfrm>
            <a:off x="239152" y="250195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64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" r="7946"/>
          <a:stretch/>
        </p:blipFill>
        <p:spPr>
          <a:xfrm>
            <a:off x="1524000" y="119922"/>
            <a:ext cx="9643672" cy="5966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674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r="2525"/>
          <a:stretch/>
        </p:blipFill>
        <p:spPr>
          <a:xfrm>
            <a:off x="1517470" y="-96252"/>
            <a:ext cx="915053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DCBC81-1EDD-47C5-993E-C21EE71DA97F}"/>
              </a:ext>
            </a:extLst>
          </p:cNvPr>
          <p:cNvSpPr/>
          <p:nvPr/>
        </p:nvSpPr>
        <p:spPr>
          <a:xfrm>
            <a:off x="9448800" y="5979696"/>
            <a:ext cx="914400" cy="782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148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872597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232B86-BE87-4ED0-9701-7A2D15A9C477}"/>
              </a:ext>
            </a:extLst>
          </p:cNvPr>
          <p:cNvSpPr txBox="1"/>
          <p:nvPr/>
        </p:nvSpPr>
        <p:spPr>
          <a:xfrm>
            <a:off x="1638300" y="0"/>
            <a:ext cx="8915400" cy="5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indent="1905" algn="ctr">
              <a:lnSpc>
                <a:spcPct val="102000"/>
              </a:lnSpc>
            </a:pPr>
            <a:endParaRPr lang="ar-EG" sz="12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102000"/>
              </a:lnSpc>
            </a:pPr>
            <a:endParaRPr lang="ar-EG" sz="12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102000"/>
              </a:lnSpc>
            </a:pPr>
            <a:endParaRPr lang="ar-EG" sz="12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102000"/>
              </a:lnSpc>
            </a:pPr>
            <a:endParaRPr lang="ar-EG" sz="12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102000"/>
              </a:lnSpc>
            </a:pPr>
            <a:endParaRPr lang="ar-EG" sz="12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102000"/>
              </a:lnSpc>
            </a:pPr>
            <a:endParaRPr lang="ar-EG" sz="12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102000"/>
              </a:lnSpc>
            </a:pPr>
            <a:endParaRPr lang="ar-EG" sz="12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102000"/>
              </a:lnSpc>
            </a:pPr>
            <a:endParaRPr lang="en-AE" sz="12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200000"/>
              </a:lnSpc>
            </a:pPr>
            <a:r>
              <a:rPr lang="ar-SA" sz="28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أن ندرك أن حماية الوطن واجبٌ علينا جميعًا</a:t>
            </a: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-Bold"/>
              </a:rPr>
              <a:t>(فنموت</a:t>
            </a:r>
            <a:r>
              <a:rPr lang="ar-SA" sz="28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 ويبقى الوطن)</a:t>
            </a:r>
            <a:endParaRPr lang="en-AE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200000"/>
              </a:lnSpc>
            </a:pPr>
            <a:r>
              <a:rPr lang="ar-SA" sz="28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فشهيد الإمارات</a:t>
            </a: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-Bold"/>
              </a:rPr>
              <a:t>(</a:t>
            </a:r>
            <a:r>
              <a:rPr lang="ar-SA" sz="28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سالم سهيل</a:t>
            </a: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-Bold"/>
              </a:rPr>
              <a:t>)</a:t>
            </a:r>
            <a:r>
              <a:rPr lang="ar-SA" sz="28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لم يسمح أي يدٍ أن تمتد بالسوء إلى</a:t>
            </a:r>
            <a:endParaRPr lang="en-AE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200000"/>
              </a:lnSpc>
            </a:pPr>
            <a:r>
              <a:rPr lang="ar-SA" sz="28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وطنه الإمارات، واستطاع أن يزحف نحو العلم ليحميه ويظل شامخًا كما</a:t>
            </a:r>
            <a:endParaRPr lang="en-AE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indent="1905" algn="ctr">
              <a:lnSpc>
                <a:spcPct val="200000"/>
              </a:lnSpc>
            </a:pPr>
            <a:r>
              <a:rPr lang="ar-SA" sz="28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تؤكد لنا قصة(شهيد الإمارات الأول) أننا جميعًا قادرون على الدفاع</a:t>
            </a:r>
            <a:endParaRPr lang="en-AE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45" marR="476250" indent="1905" algn="ctr" rtl="1">
              <a:lnSpc>
                <a:spcPct val="200000"/>
              </a:lnSpc>
              <a:spcAft>
                <a:spcPts val="15"/>
              </a:spcAft>
            </a:pPr>
            <a:r>
              <a:rPr lang="ar-SA" sz="28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عن وطننا، وأن علم الإمارات سيظل مرفوعًا عاليًا نفديه بأرواحنا</a:t>
            </a:r>
            <a:r>
              <a:rPr lang="ar-SA" sz="1400" b="1" dirty="0">
                <a:solidFill>
                  <a:srgbClr val="000000"/>
                </a:solidFill>
                <a:latin typeface="NotoNaskhArabicUI-Bold"/>
                <a:ea typeface="Times New Roman" panose="02020603050405020304" pitchFamily="18" charset="0"/>
                <a:cs typeface="NotoNaskhArabicUI-Bold"/>
              </a:rPr>
              <a:t>.</a:t>
            </a:r>
            <a:endParaRPr lang="en-AE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56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 r="5717"/>
          <a:stretch/>
        </p:blipFill>
        <p:spPr>
          <a:xfrm>
            <a:off x="1524000" y="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F27E86-E660-4EC2-88BF-D7595E09525D}"/>
              </a:ext>
            </a:extLst>
          </p:cNvPr>
          <p:cNvSpPr/>
          <p:nvPr/>
        </p:nvSpPr>
        <p:spPr>
          <a:xfrm>
            <a:off x="1905000" y="61722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01236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3047" b="40953"/>
          <a:stretch/>
        </p:blipFill>
        <p:spPr>
          <a:xfrm>
            <a:off x="1524001" y="0"/>
            <a:ext cx="918055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031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r="2949"/>
          <a:stretch/>
        </p:blipFill>
        <p:spPr>
          <a:xfrm>
            <a:off x="1524000" y="653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92B1EE-AB39-4872-92B0-CF803647ED02}"/>
              </a:ext>
            </a:extLst>
          </p:cNvPr>
          <p:cNvSpPr/>
          <p:nvPr/>
        </p:nvSpPr>
        <p:spPr>
          <a:xfrm>
            <a:off x="1905000" y="61722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29026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/>
          <a:stretch/>
        </p:blipFill>
        <p:spPr>
          <a:xfrm>
            <a:off x="1536033" y="8021"/>
            <a:ext cx="9146177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1B52EB-A29F-404E-8EE1-5879B38FA382}"/>
              </a:ext>
            </a:extLst>
          </p:cNvPr>
          <p:cNvSpPr/>
          <p:nvPr/>
        </p:nvSpPr>
        <p:spPr>
          <a:xfrm>
            <a:off x="9220200" y="6346658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57182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" b="10476"/>
          <a:stretch/>
        </p:blipFill>
        <p:spPr>
          <a:xfrm>
            <a:off x="1539240" y="0"/>
            <a:ext cx="912876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242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"/>
          <a:stretch/>
        </p:blipFill>
        <p:spPr>
          <a:xfrm>
            <a:off x="1524000" y="19594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0023F3-0485-4895-9EEA-DAA17A503A0D}"/>
              </a:ext>
            </a:extLst>
          </p:cNvPr>
          <p:cNvSpPr/>
          <p:nvPr/>
        </p:nvSpPr>
        <p:spPr>
          <a:xfrm>
            <a:off x="9448800" y="6344194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9981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3"/>
          <a:stretch/>
        </p:blipFill>
        <p:spPr>
          <a:xfrm>
            <a:off x="1530532" y="0"/>
            <a:ext cx="913746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85A6EB-0DE1-431D-8A62-128A85CAE9CB}"/>
              </a:ext>
            </a:extLst>
          </p:cNvPr>
          <p:cNvSpPr/>
          <p:nvPr/>
        </p:nvSpPr>
        <p:spPr>
          <a:xfrm>
            <a:off x="1905000" y="61722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5235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466E1-A395-441F-A7ED-AB0CD5E53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68" y="494675"/>
            <a:ext cx="10156873" cy="5540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43F29-0B0E-42FE-AD24-55EC039149D2}"/>
              </a:ext>
            </a:extLst>
          </p:cNvPr>
          <p:cNvSpPr txBox="1"/>
          <p:nvPr/>
        </p:nvSpPr>
        <p:spPr>
          <a:xfrm>
            <a:off x="239152" y="0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68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6286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318799-909D-47B4-A2B7-E00DDC529FAE}"/>
              </a:ext>
            </a:extLst>
          </p:cNvPr>
          <p:cNvSpPr/>
          <p:nvPr/>
        </p:nvSpPr>
        <p:spPr>
          <a:xfrm>
            <a:off x="9144000" y="61722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71292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6" r="2132" b="13333"/>
          <a:stretch/>
        </p:blipFill>
        <p:spPr>
          <a:xfrm>
            <a:off x="1528354" y="0"/>
            <a:ext cx="9139646" cy="6838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833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7428"/>
          <a:stretch/>
        </p:blipFill>
        <p:spPr>
          <a:xfrm>
            <a:off x="1539240" y="0"/>
            <a:ext cx="9128760" cy="693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C2AA1E-D8F1-4D60-A185-5B1BE856EF7A}"/>
              </a:ext>
            </a:extLst>
          </p:cNvPr>
          <p:cNvSpPr/>
          <p:nvPr/>
        </p:nvSpPr>
        <p:spPr>
          <a:xfrm>
            <a:off x="9296400" y="6312568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27409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r="4302"/>
          <a:stretch/>
        </p:blipFill>
        <p:spPr>
          <a:xfrm>
            <a:off x="1524000" y="26126"/>
            <a:ext cx="9144000" cy="6831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39F974-FF37-4403-AE4F-1C04110AFA8B}"/>
              </a:ext>
            </a:extLst>
          </p:cNvPr>
          <p:cNvSpPr/>
          <p:nvPr/>
        </p:nvSpPr>
        <p:spPr>
          <a:xfrm>
            <a:off x="9448800" y="6298474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85593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50418C-4C03-4B8D-BF78-EA44F357E4F1}"/>
              </a:ext>
            </a:extLst>
          </p:cNvPr>
          <p:cNvSpPr/>
          <p:nvPr/>
        </p:nvSpPr>
        <p:spPr>
          <a:xfrm>
            <a:off x="9067800" y="63246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92396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" b="18095"/>
          <a:stretch/>
        </p:blipFill>
        <p:spPr>
          <a:xfrm>
            <a:off x="1526177" y="19594"/>
            <a:ext cx="9141823" cy="6838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640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3" b="18666"/>
          <a:stretch/>
        </p:blipFill>
        <p:spPr>
          <a:xfrm>
            <a:off x="1532710" y="0"/>
            <a:ext cx="913529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395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62"/>
          <a:stretch/>
        </p:blipFill>
        <p:spPr>
          <a:xfrm>
            <a:off x="1524000" y="0"/>
            <a:ext cx="9144000" cy="6871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88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r="4496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BF1E74-878C-43B9-96E7-D096236880E0}"/>
              </a:ext>
            </a:extLst>
          </p:cNvPr>
          <p:cNvSpPr/>
          <p:nvPr/>
        </p:nvSpPr>
        <p:spPr>
          <a:xfrm>
            <a:off x="9677400" y="62484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12447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2"/>
          <a:stretch/>
        </p:blipFill>
        <p:spPr>
          <a:xfrm>
            <a:off x="1524000" y="-10886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F4A4F5-F8E2-4597-99DB-41FB1CFD8A05}"/>
              </a:ext>
            </a:extLst>
          </p:cNvPr>
          <p:cNvSpPr/>
          <p:nvPr/>
        </p:nvSpPr>
        <p:spPr>
          <a:xfrm>
            <a:off x="1905000" y="61722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57636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A986BC-DC91-407F-82AD-9C049CAAB707}"/>
              </a:ext>
            </a:extLst>
          </p:cNvPr>
          <p:cNvSpPr/>
          <p:nvPr/>
        </p:nvSpPr>
        <p:spPr>
          <a:xfrm>
            <a:off x="796374" y="0"/>
            <a:ext cx="11210925" cy="7448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numCol="1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ar-AE" sz="3200" kern="1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التهيئة الحافزة </a:t>
            </a:r>
            <a:endParaRPr lang="en-US" sz="3200" kern="12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الجزر الثلاث، إماراتية أم إيرانية؟">
            <a:hlinkClick r:id="" action="ppaction://media"/>
            <a:extLst>
              <a:ext uri="{FF2B5EF4-FFF2-40B4-BE49-F238E27FC236}">
                <a16:creationId xmlns:a16="http://schemas.microsoft.com/office/drawing/2014/main" id="{75FADB05-94ED-49B9-96CF-7F0E6F3BA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374" y="744836"/>
            <a:ext cx="1121092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4381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ABC73A-552D-4897-8B7E-5017DA8BA957}"/>
              </a:ext>
            </a:extLst>
          </p:cNvPr>
          <p:cNvSpPr/>
          <p:nvPr/>
        </p:nvSpPr>
        <p:spPr>
          <a:xfrm>
            <a:off x="9296400" y="6308558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28735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2508"/>
          <a:stretch/>
        </p:blipFill>
        <p:spPr>
          <a:xfrm>
            <a:off x="1528354" y="30480"/>
            <a:ext cx="9139646" cy="682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EF4BDD-8E30-43B5-A497-D97E05628D2E}"/>
              </a:ext>
            </a:extLst>
          </p:cNvPr>
          <p:cNvSpPr/>
          <p:nvPr/>
        </p:nvSpPr>
        <p:spPr>
          <a:xfrm>
            <a:off x="9220200" y="629412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826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/>
          <a:stretch/>
        </p:blipFill>
        <p:spPr>
          <a:xfrm>
            <a:off x="1524000" y="1"/>
            <a:ext cx="9144000" cy="6857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85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9D047-3C41-4686-82F4-BFE8D1079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419725"/>
            <a:ext cx="9925563" cy="5581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3D8C77-D6E3-4D6A-A054-71B66D84136E}"/>
              </a:ext>
            </a:extLst>
          </p:cNvPr>
          <p:cNvSpPr txBox="1"/>
          <p:nvPr/>
        </p:nvSpPr>
        <p:spPr>
          <a:xfrm>
            <a:off x="239152" y="0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861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2CBAC-7645-48A8-8C17-8B34AD188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557972"/>
            <a:ext cx="9492278" cy="5518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72C3A-F0C0-4FE5-8803-B902E10466C1}"/>
              </a:ext>
            </a:extLst>
          </p:cNvPr>
          <p:cNvSpPr txBox="1"/>
          <p:nvPr/>
        </p:nvSpPr>
        <p:spPr>
          <a:xfrm>
            <a:off x="359073" y="3336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9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4411FF-EA83-4897-98A1-F8AD59EE0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65" y="449705"/>
            <a:ext cx="10384215" cy="558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3E828-4CF6-4807-854A-7E261E00CD9F}"/>
              </a:ext>
            </a:extLst>
          </p:cNvPr>
          <p:cNvSpPr txBox="1"/>
          <p:nvPr/>
        </p:nvSpPr>
        <p:spPr>
          <a:xfrm>
            <a:off x="239152" y="66977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33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9191D-9B23-441C-BDDE-D73F6F3F1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" y="307777"/>
            <a:ext cx="12037255" cy="5755398"/>
          </a:xfrm>
          <a:prstGeom prst="rect">
            <a:avLst/>
          </a:prstGeom>
        </p:spPr>
      </p:pic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60334D87-86F0-4468-A843-54B5177D6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106" y="1994189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رغبة إيران في التحكم بمصير الخليج العربي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DB41A40-256D-4E20-9F29-F3739B031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924" y="2017002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وجود بعض المعادن والنفط في الجزر 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E0FAF854-F53C-477D-BEDA-371218428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6" y="2017001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وجود معدن الأكسيد الأحمر في جزيرة أبو موسى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DFBAE991-E9A9-4B6E-9884-408EA4AC2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106" y="3774516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حل سلمي لحل قضية</a:t>
            </a:r>
            <a:r>
              <a:rPr kumimoji="0" lang="ar-EG" altLang="en-US" sz="1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النزاع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4B843150-E88F-4F2F-9018-E2460B4D7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796" y="3774516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إحالة القضية الى محكمة العدل الدولية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CEF3F1AA-7522-4018-B391-C2D1BE3AC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74" y="3774516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ماذا يحدث لو حاولت الامارات استرداد الجزر بالقوة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id="{7C17526A-49C7-4605-B439-9E375C74D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074" y="5168931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EG" altLang="en-US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وجود أكثر من ثلاثة الاف وثيقة تثبت أحقية الامارات في الجزر المحتلة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2CD4CF1A-2229-4CE0-BF48-1FE37B366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5168930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مازالت الجزر الثلاثة ترفع علم الشارقة ورأس الخيمة وتحتفل بيوم العلم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7B6EE71E-0167-4E8E-9E37-7B4BF951D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56" y="5168929"/>
            <a:ext cx="3867150" cy="726197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وجود ممثلين لحكام</a:t>
            </a:r>
            <a:r>
              <a:rPr kumimoji="0" lang="ar-EG" altLang="en-US" sz="1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الشارقة ورأس الخيمة في الجزر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CA64B-762A-4DD2-8F75-1FF5A1A35E88}"/>
              </a:ext>
            </a:extLst>
          </p:cNvPr>
          <p:cNvSpPr txBox="1"/>
          <p:nvPr/>
        </p:nvSpPr>
        <p:spPr>
          <a:xfrm>
            <a:off x="241824" y="0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3D0D8D-B00E-4F62-9F1A-8A8A7FC13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" y="196948"/>
            <a:ext cx="11268221" cy="5527577"/>
          </a:xfrm>
          <a:prstGeom prst="rect">
            <a:avLst/>
          </a:prstGeom>
        </p:spPr>
      </p:pic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F24D5FA0-8FB8-4A05-9412-C90B3621B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367" y="911052"/>
            <a:ext cx="1125415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1971</a:t>
            </a:r>
            <a:r>
              <a:rPr kumimoji="0" lang="ar-EG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م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peech Bubble: Rectangle with Corners Rounded 5">
            <a:extLst>
              <a:ext uri="{FF2B5EF4-FFF2-40B4-BE49-F238E27FC236}">
                <a16:creationId xmlns:a16="http://schemas.microsoft.com/office/drawing/2014/main" id="{82075C47-EE9F-4031-B078-A1624CC35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19" y="1133474"/>
            <a:ext cx="1574121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أبو موسى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BF35DD55-2470-4F4D-A31B-4F56A4B4D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749" y="2419643"/>
            <a:ext cx="3277772" cy="557211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محكمة العدل الدولية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542B96-AA22-44CB-B0C3-A18ABE797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1" y="3620718"/>
            <a:ext cx="1312984" cy="444845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بريطانيا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32C8BBFA-AC14-4E4D-B44A-FCD33CF4E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74" y="4487594"/>
            <a:ext cx="1589650" cy="565879"/>
          </a:xfrm>
          <a:prstGeom prst="wedgeRoundRectCallout">
            <a:avLst>
              <a:gd name="adj1" fmla="val 17873"/>
              <a:gd name="adj2" fmla="val 4567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EG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نوفمبر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E1D0E-8600-4EA9-8216-8AD161F1AE22}"/>
              </a:ext>
            </a:extLst>
          </p:cNvPr>
          <p:cNvSpPr txBox="1"/>
          <p:nvPr/>
        </p:nvSpPr>
        <p:spPr>
          <a:xfrm>
            <a:off x="436098" y="-18876"/>
            <a:ext cx="11952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ar-EG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يقارن الطلاب بين اجاباتهم واجابة زملائهم 3  - أن يقدر دور مشايخ الإمارات في النهوض بالدولة والمجتمع الاماراتي</a:t>
            </a:r>
            <a:endParaRPr lang="en-US" sz="1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4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695</TotalTime>
  <Words>832</Words>
  <Application>Microsoft Office PowerPoint</Application>
  <PresentationFormat>Widescreen</PresentationFormat>
  <Paragraphs>101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Andalus</vt:lpstr>
      <vt:lpstr>Arial</vt:lpstr>
      <vt:lpstr>Calibri</vt:lpstr>
      <vt:lpstr>Gill Sans MT</vt:lpstr>
      <vt:lpstr>NotoNaskhArabicUI-Bold</vt:lpstr>
      <vt:lpstr>Segoe UI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Mahmoud Gomaa abulateef</dc:creator>
  <cp:lastModifiedBy>Mahmoud Gomaa abulateef</cp:lastModifiedBy>
  <cp:revision>52</cp:revision>
  <dcterms:created xsi:type="dcterms:W3CDTF">2020-08-26T17:46:51Z</dcterms:created>
  <dcterms:modified xsi:type="dcterms:W3CDTF">2023-09-23T18:11:16Z</dcterms:modified>
</cp:coreProperties>
</file>